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media/image16.png" ContentType="image/jpeg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  <p:sldMasterId id="2147483683" r:id="rId6"/>
  </p:sldMasterIdLst>
  <p:notesMasterIdLst>
    <p:notesMasterId r:id="rId8"/>
  </p:notesMasterIdLst>
  <p:sldIdLst>
    <p:sldId id="28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8AAB"/>
    <a:srgbClr val="0067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452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5BBF0-9684-4E4D-BF96-9A5C489AE497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18FFF8-9417-4453-B734-59B95B6F2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41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sv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32B70-2FBA-491C-96D8-0E8BB8BFE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D33EF-76A3-4C2F-99E1-00CF685633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108D2-79BE-4467-965B-F8845402F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F38D3-3847-421D-920E-1AEFB8265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D5DB9-F5BE-483A-B8D6-17CE27A17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66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FC9B9-0133-43A6-8B38-3DACE21A5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C4A347-B901-4B87-963B-CCA13F67B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A0EAC-B836-41FD-851A-96574C9D5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73FA7-76C3-4CCD-B6CF-2EB89D0EF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DC6AF-51F5-4F30-9698-EC71B37BC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2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634113-1B79-4485-9F36-F71AE764F7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9F9AAC-B01F-4B6B-BFA7-CEE5BA189C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A1314-E787-4D15-9F75-B145BB91B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395D7-F899-4C86-80BB-134F00BEE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DAB6A-9105-49C8-973F-B468E104A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71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Freeform: Shape 2442">
            <a:extLst>
              <a:ext uri="{FF2B5EF4-FFF2-40B4-BE49-F238E27FC236}">
                <a16:creationId xmlns:a16="http://schemas.microsoft.com/office/drawing/2014/main" id="{E8FEADB5-2655-4BB8-AAE4-1B87200EA56F}"/>
              </a:ext>
            </a:extLst>
          </p:cNvPr>
          <p:cNvSpPr/>
          <p:nvPr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2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D3DF98B-EEF1-4794-855E-995B779D828F}"/>
              </a:ext>
            </a:extLst>
          </p:cNvPr>
          <p:cNvGrpSpPr/>
          <p:nvPr userDrawn="1"/>
        </p:nvGrpSpPr>
        <p:grpSpPr>
          <a:xfrm>
            <a:off x="234299" y="1"/>
            <a:ext cx="11957702" cy="6858001"/>
            <a:chOff x="234238" y="0"/>
            <a:chExt cx="11954588" cy="6858001"/>
          </a:xfrm>
          <a:solidFill>
            <a:schemeClr val="bg1"/>
          </a:solidFill>
        </p:grpSpPr>
        <p:sp>
          <p:nvSpPr>
            <p:cNvPr id="35" name="Freeform: Shape 39">
              <a:extLst>
                <a:ext uri="{FF2B5EF4-FFF2-40B4-BE49-F238E27FC236}">
                  <a16:creationId xmlns:a16="http://schemas.microsoft.com/office/drawing/2014/main" id="{96A15623-DEF0-4EB0-B8C9-03C55F105F7E}"/>
                </a:ext>
              </a:extLst>
            </p:cNvPr>
            <p:cNvSpPr txBox="1">
              <a:spLocks/>
            </p:cNvSpPr>
            <p:nvPr/>
          </p:nvSpPr>
          <p:spPr>
            <a:xfrm>
              <a:off x="4264025" y="15636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6" name="Freeform: Shape 40">
              <a:extLst>
                <a:ext uri="{FF2B5EF4-FFF2-40B4-BE49-F238E27FC236}">
                  <a16:creationId xmlns:a16="http://schemas.microsoft.com/office/drawing/2014/main" id="{C2B04205-CCE0-47DB-9B6B-7C8A2B22C353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7" name="Freeform: Shape 41">
              <a:extLst>
                <a:ext uri="{FF2B5EF4-FFF2-40B4-BE49-F238E27FC236}">
                  <a16:creationId xmlns:a16="http://schemas.microsoft.com/office/drawing/2014/main" id="{3E04789A-451C-4C9A-A741-91CBB4B55F24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8" name="Freeform: Shape 42">
              <a:extLst>
                <a:ext uri="{FF2B5EF4-FFF2-40B4-BE49-F238E27FC236}">
                  <a16:creationId xmlns:a16="http://schemas.microsoft.com/office/drawing/2014/main" id="{411A112E-1D53-4802-B90B-A246EA9DFC85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9" name="Freeform: Shape 43">
              <a:extLst>
                <a:ext uri="{FF2B5EF4-FFF2-40B4-BE49-F238E27FC236}">
                  <a16:creationId xmlns:a16="http://schemas.microsoft.com/office/drawing/2014/main" id="{D7A4D593-BBB5-4BED-97DA-27607FC85A3B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0" name="Freeform: Shape 44">
              <a:extLst>
                <a:ext uri="{FF2B5EF4-FFF2-40B4-BE49-F238E27FC236}">
                  <a16:creationId xmlns:a16="http://schemas.microsoft.com/office/drawing/2014/main" id="{F8F3F565-185C-4127-942A-44B669D01892}"/>
                </a:ext>
              </a:extLst>
            </p:cNvPr>
            <p:cNvSpPr txBox="1">
              <a:spLocks/>
            </p:cNvSpPr>
            <p:nvPr/>
          </p:nvSpPr>
          <p:spPr>
            <a:xfrm>
              <a:off x="5309104" y="1035051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1" name="Freeform: Shape 45">
              <a:extLst>
                <a:ext uri="{FF2B5EF4-FFF2-40B4-BE49-F238E27FC236}">
                  <a16:creationId xmlns:a16="http://schemas.microsoft.com/office/drawing/2014/main" id="{FDCE7844-A7C9-42B1-9B25-D65B5EAFF15B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2" name="Freeform: Shape 46">
              <a:extLst>
                <a:ext uri="{FF2B5EF4-FFF2-40B4-BE49-F238E27FC236}">
                  <a16:creationId xmlns:a16="http://schemas.microsoft.com/office/drawing/2014/main" id="{3D2FB7D0-4A58-4238-9047-CB2BCD982A21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3" name="Freeform: Shape 47">
              <a:extLst>
                <a:ext uri="{FF2B5EF4-FFF2-40B4-BE49-F238E27FC236}">
                  <a16:creationId xmlns:a16="http://schemas.microsoft.com/office/drawing/2014/main" id="{EB1BCDF2-2ADE-4F61-BAA4-845B3CF94CE6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4" name="Freeform: Shape 48">
              <a:extLst>
                <a:ext uri="{FF2B5EF4-FFF2-40B4-BE49-F238E27FC236}">
                  <a16:creationId xmlns:a16="http://schemas.microsoft.com/office/drawing/2014/main" id="{4A90BE75-495A-48D2-8FB4-17D81A7C02FD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5" name="Freeform: Shape 68">
              <a:extLst>
                <a:ext uri="{FF2B5EF4-FFF2-40B4-BE49-F238E27FC236}">
                  <a16:creationId xmlns:a16="http://schemas.microsoft.com/office/drawing/2014/main" id="{98655919-D42A-400E-A2BF-BFD5A6CAB21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6" name="Freeform: Shape 75">
              <a:extLst>
                <a:ext uri="{FF2B5EF4-FFF2-40B4-BE49-F238E27FC236}">
                  <a16:creationId xmlns:a16="http://schemas.microsoft.com/office/drawing/2014/main" id="{79E4EB75-C81D-4A24-9355-94E9DA89F632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7" name="Freeform: Shape 77">
              <a:extLst>
                <a:ext uri="{FF2B5EF4-FFF2-40B4-BE49-F238E27FC236}">
                  <a16:creationId xmlns:a16="http://schemas.microsoft.com/office/drawing/2014/main" id="{D87DE53D-B1FC-4482-B681-9F342E2E3C98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8" name="Freeform: Shape 78">
              <a:extLst>
                <a:ext uri="{FF2B5EF4-FFF2-40B4-BE49-F238E27FC236}">
                  <a16:creationId xmlns:a16="http://schemas.microsoft.com/office/drawing/2014/main" id="{4B5FFC05-970A-4984-8F12-BD80FB3A0D37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9" name="Freeform: Shape 79">
              <a:extLst>
                <a:ext uri="{FF2B5EF4-FFF2-40B4-BE49-F238E27FC236}">
                  <a16:creationId xmlns:a16="http://schemas.microsoft.com/office/drawing/2014/main" id="{2BAD5B9D-4D09-48E9-8B0E-77614A7D5B65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234238" y="4754881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0" name="Freeform: Shape 80">
              <a:extLst>
                <a:ext uri="{FF2B5EF4-FFF2-40B4-BE49-F238E27FC236}">
                  <a16:creationId xmlns:a16="http://schemas.microsoft.com/office/drawing/2014/main" id="{5E92FF57-1ACC-4FCC-B688-2488542BF393}"/>
                </a:ext>
              </a:extLst>
            </p:cNvPr>
            <p:cNvSpPr txBox="1">
              <a:spLocks/>
            </p:cNvSpPr>
            <p:nvPr/>
          </p:nvSpPr>
          <p:spPr>
            <a:xfrm>
              <a:off x="2898376" y="4762950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1" name="Freeform: Shape 81">
              <a:extLst>
                <a:ext uri="{FF2B5EF4-FFF2-40B4-BE49-F238E27FC236}">
                  <a16:creationId xmlns:a16="http://schemas.microsoft.com/office/drawing/2014/main" id="{6C3EE6FC-2DB5-4C53-BF35-4535BA20FAC0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2870251" y="5812923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2" name="Freeform: Shape 82">
              <a:extLst>
                <a:ext uri="{FF2B5EF4-FFF2-40B4-BE49-F238E27FC236}">
                  <a16:creationId xmlns:a16="http://schemas.microsoft.com/office/drawing/2014/main" id="{50E3D26F-6F42-4005-9E72-4662DC6B666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83707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 Cus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EC27FF5-8E56-4F2B-B215-23240F694B46}"/>
              </a:ext>
            </a:extLst>
          </p:cNvPr>
          <p:cNvSpPr/>
          <p:nvPr userDrawn="1"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8125C57E-B59E-4A8F-A31D-0A15F637D0A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5136" y="15636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2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256C4EC-2AF4-4D82-BCFB-E8A82E4DA3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17048" y="4"/>
            <a:ext cx="1059986" cy="1030447"/>
          </a:xfrm>
          <a:custGeom>
            <a:avLst/>
            <a:gdLst>
              <a:gd name="connsiteX0" fmla="*/ 0 w 1059710"/>
              <a:gd name="connsiteY0" fmla="*/ 0 h 1030447"/>
              <a:gd name="connsiteX1" fmla="*/ 530730 w 1059710"/>
              <a:gd name="connsiteY1" fmla="*/ 0 h 1030447"/>
              <a:gd name="connsiteX2" fmla="*/ 538263 w 1059710"/>
              <a:gd name="connsiteY2" fmla="*/ 74726 h 1030447"/>
              <a:gd name="connsiteX3" fmla="*/ 1059710 w 1059710"/>
              <a:gd name="connsiteY3" fmla="*/ 499718 h 1030447"/>
              <a:gd name="connsiteX4" fmla="*/ 1059710 w 1059710"/>
              <a:gd name="connsiteY4" fmla="*/ 1030447 h 1030447"/>
              <a:gd name="connsiteX5" fmla="*/ 18316 w 1059710"/>
              <a:gd name="connsiteY5" fmla="*/ 181687 h 103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9710" h="1030447">
                <a:moveTo>
                  <a:pt x="0" y="0"/>
                </a:moveTo>
                <a:lnTo>
                  <a:pt x="530730" y="0"/>
                </a:lnTo>
                <a:lnTo>
                  <a:pt x="538263" y="74726"/>
                </a:lnTo>
                <a:cubicBezTo>
                  <a:pt x="587894" y="317268"/>
                  <a:pt x="802496" y="499718"/>
                  <a:pt x="1059710" y="499718"/>
                </a:cubicBezTo>
                <a:lnTo>
                  <a:pt x="1059710" y="1030447"/>
                </a:lnTo>
                <a:cubicBezTo>
                  <a:pt x="546021" y="1030447"/>
                  <a:pt x="117435" y="666073"/>
                  <a:pt x="18316" y="181687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6CC9F45-7531-4E88-BD32-13C1461221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4806" y="499015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2DC57FD8-9311-4C7F-91CF-35DD9FE81D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18195" y="2"/>
            <a:ext cx="531015" cy="1297373"/>
          </a:xfrm>
          <a:custGeom>
            <a:avLst/>
            <a:gdLst>
              <a:gd name="connsiteX0" fmla="*/ 0 w 530877"/>
              <a:gd name="connsiteY0" fmla="*/ 0 h 1297373"/>
              <a:gd name="connsiteX1" fmla="*/ 530877 w 530877"/>
              <a:gd name="connsiteY1" fmla="*/ 0 h 1297373"/>
              <a:gd name="connsiteX2" fmla="*/ 530877 w 530877"/>
              <a:gd name="connsiteY2" fmla="*/ 1297373 h 1297373"/>
              <a:gd name="connsiteX3" fmla="*/ 0 w 530877"/>
              <a:gd name="connsiteY3" fmla="*/ 1297373 h 129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297373">
                <a:moveTo>
                  <a:pt x="0" y="0"/>
                </a:moveTo>
                <a:lnTo>
                  <a:pt x="530877" y="0"/>
                </a:lnTo>
                <a:lnTo>
                  <a:pt x="530877" y="1297373"/>
                </a:lnTo>
                <a:lnTo>
                  <a:pt x="0" y="129737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20B6D6F3-57FA-4153-935E-C471650CE5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65665" y="1"/>
            <a:ext cx="1826333" cy="1030511"/>
          </a:xfrm>
          <a:custGeom>
            <a:avLst/>
            <a:gdLst>
              <a:gd name="connsiteX0" fmla="*/ 0 w 1825857"/>
              <a:gd name="connsiteY0" fmla="*/ 0 h 1030511"/>
              <a:gd name="connsiteX1" fmla="*/ 530728 w 1825857"/>
              <a:gd name="connsiteY1" fmla="*/ 0 h 1030511"/>
              <a:gd name="connsiteX2" fmla="*/ 538268 w 1825857"/>
              <a:gd name="connsiteY2" fmla="*/ 74789 h 1030511"/>
              <a:gd name="connsiteX3" fmla="*/ 1059716 w 1825857"/>
              <a:gd name="connsiteY3" fmla="*/ 499781 h 1030511"/>
              <a:gd name="connsiteX4" fmla="*/ 1581162 w 1825857"/>
              <a:gd name="connsiteY4" fmla="*/ 74789 h 1030511"/>
              <a:gd name="connsiteX5" fmla="*/ 1588702 w 1825857"/>
              <a:gd name="connsiteY5" fmla="*/ 0 h 1030511"/>
              <a:gd name="connsiteX6" fmla="*/ 1825857 w 1825857"/>
              <a:gd name="connsiteY6" fmla="*/ 0 h 1030511"/>
              <a:gd name="connsiteX7" fmla="*/ 1825857 w 1825857"/>
              <a:gd name="connsiteY7" fmla="*/ 703222 h 1030511"/>
              <a:gd name="connsiteX8" fmla="*/ 1811362 w 1825857"/>
              <a:gd name="connsiteY8" fmla="*/ 719168 h 1030511"/>
              <a:gd name="connsiteX9" fmla="*/ 1059716 w 1825857"/>
              <a:gd name="connsiteY9" fmla="*/ 1030511 h 1030511"/>
              <a:gd name="connsiteX10" fmla="*/ 18322 w 1825857"/>
              <a:gd name="connsiteY10" fmla="*/ 181750 h 103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5857" h="1030511">
                <a:moveTo>
                  <a:pt x="0" y="0"/>
                </a:moveTo>
                <a:lnTo>
                  <a:pt x="530728" y="0"/>
                </a:lnTo>
                <a:lnTo>
                  <a:pt x="538268" y="74789"/>
                </a:lnTo>
                <a:cubicBezTo>
                  <a:pt x="587899" y="317331"/>
                  <a:pt x="802501" y="499781"/>
                  <a:pt x="1059716" y="499781"/>
                </a:cubicBezTo>
                <a:cubicBezTo>
                  <a:pt x="1316929" y="499781"/>
                  <a:pt x="1531531" y="317331"/>
                  <a:pt x="1581162" y="74789"/>
                </a:cubicBezTo>
                <a:lnTo>
                  <a:pt x="1588702" y="0"/>
                </a:lnTo>
                <a:lnTo>
                  <a:pt x="1825857" y="0"/>
                </a:lnTo>
                <a:lnTo>
                  <a:pt x="1825857" y="703222"/>
                </a:lnTo>
                <a:lnTo>
                  <a:pt x="1811362" y="719168"/>
                </a:lnTo>
                <a:cubicBezTo>
                  <a:pt x="1619000" y="911532"/>
                  <a:pt x="1353252" y="1030511"/>
                  <a:pt x="1059716" y="1030511"/>
                </a:cubicBezTo>
                <a:cubicBezTo>
                  <a:pt x="546026" y="1030511"/>
                  <a:pt x="117442" y="666137"/>
                  <a:pt x="18322" y="18175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60150FAC-9C8C-42A6-9AD2-2FC9E75989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10488" y="1035051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1C70FEF-DADA-445E-8E4F-E17B9F2C58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50499" y="1564236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28572E04-A187-4A81-9F14-F7D053F0B1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60985" y="156423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B6EFDC47-A97D-40C3-A8B2-E7ED840C88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660986" y="422592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8D77D6CB-6907-446E-9447-73112AF2DC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42560" y="6327124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3A0A1FBC-FC61-49D2-BE40-AD4D755297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15635" y="47548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4757CE4B-C8F1-491A-AAD8-E35C7EA7EC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52881" y="2635329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F30B8423-0B64-491A-8333-3B3DC54923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22676" y="4743728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4128161F-91E5-4282-9359-B0EF1276977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V="1">
            <a:off x="9018193" y="3160397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C8FA156E-9216-4AF4-84BF-0EEE74FE84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234299" y="4754882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E141A1CE-3C03-445B-A009-11ECA50EF5E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99131" y="4762951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6A75F45-7CF3-47C4-95A4-46A3013CD1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5400000">
            <a:off x="2871133" y="5812785"/>
            <a:ext cx="1030447" cy="1059986"/>
          </a:xfrm>
          <a:custGeom>
            <a:avLst/>
            <a:gdLst>
              <a:gd name="connsiteX0" fmla="*/ 0 w 1030447"/>
              <a:gd name="connsiteY0" fmla="*/ 0 h 1059710"/>
              <a:gd name="connsiteX1" fmla="*/ 530729 w 1030447"/>
              <a:gd name="connsiteY1" fmla="*/ 0 h 1059710"/>
              <a:gd name="connsiteX2" fmla="*/ 955721 w 1030447"/>
              <a:gd name="connsiteY2" fmla="*/ 521447 h 1059710"/>
              <a:gd name="connsiteX3" fmla="*/ 1030447 w 1030447"/>
              <a:gd name="connsiteY3" fmla="*/ 528980 h 1059710"/>
              <a:gd name="connsiteX4" fmla="*/ 1030447 w 1030447"/>
              <a:gd name="connsiteY4" fmla="*/ 1059710 h 1059710"/>
              <a:gd name="connsiteX5" fmla="*/ 848760 w 1030447"/>
              <a:gd name="connsiteY5" fmla="*/ 1041394 h 1059710"/>
              <a:gd name="connsiteX6" fmla="*/ 0 w 1030447"/>
              <a:gd name="connsiteY6" fmla="*/ 0 h 105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447" h="1059710">
                <a:moveTo>
                  <a:pt x="0" y="0"/>
                </a:moveTo>
                <a:lnTo>
                  <a:pt x="530729" y="0"/>
                </a:lnTo>
                <a:cubicBezTo>
                  <a:pt x="530729" y="257214"/>
                  <a:pt x="713179" y="471816"/>
                  <a:pt x="955721" y="521447"/>
                </a:cubicBezTo>
                <a:lnTo>
                  <a:pt x="1030447" y="528980"/>
                </a:lnTo>
                <a:lnTo>
                  <a:pt x="1030447" y="1059710"/>
                </a:lnTo>
                <a:lnTo>
                  <a:pt x="848760" y="1041394"/>
                </a:lnTo>
                <a:cubicBezTo>
                  <a:pt x="364374" y="942275"/>
                  <a:pt x="0" y="513689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3F403165-99EC-43C4-8CA7-DB8217A677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49847" y="210312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2" name="Graphic 16">
            <a:extLst>
              <a:ext uri="{FF2B5EF4-FFF2-40B4-BE49-F238E27FC236}">
                <a16:creationId xmlns:a16="http://schemas.microsoft.com/office/drawing/2014/main" id="{67A34799-741A-405F-91D8-F5FBF68113EF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31213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Freeform: Shape 2442">
            <a:extLst>
              <a:ext uri="{FF2B5EF4-FFF2-40B4-BE49-F238E27FC236}">
                <a16:creationId xmlns:a16="http://schemas.microsoft.com/office/drawing/2014/main" id="{E8FEADB5-2655-4BB8-AAE4-1B87200EA56F}"/>
              </a:ext>
            </a:extLst>
          </p:cNvPr>
          <p:cNvSpPr/>
          <p:nvPr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D607B9D-24A6-48CE-8B90-12BC73BED9CB}"/>
              </a:ext>
            </a:extLst>
          </p:cNvPr>
          <p:cNvGrpSpPr/>
          <p:nvPr userDrawn="1"/>
        </p:nvGrpSpPr>
        <p:grpSpPr>
          <a:xfrm>
            <a:off x="234299" y="1"/>
            <a:ext cx="11957702" cy="6858001"/>
            <a:chOff x="234238" y="0"/>
            <a:chExt cx="11954588" cy="6858001"/>
          </a:xfrm>
        </p:grpSpPr>
        <p:sp>
          <p:nvSpPr>
            <p:cNvPr id="57" name="Freeform: Shape 39">
              <a:extLst>
                <a:ext uri="{FF2B5EF4-FFF2-40B4-BE49-F238E27FC236}">
                  <a16:creationId xmlns:a16="http://schemas.microsoft.com/office/drawing/2014/main" id="{52D59730-8721-4846-99CA-9E5E9F77D1F6}"/>
                </a:ext>
              </a:extLst>
            </p:cNvPr>
            <p:cNvSpPr txBox="1">
              <a:spLocks/>
            </p:cNvSpPr>
            <p:nvPr/>
          </p:nvSpPr>
          <p:spPr>
            <a:xfrm>
              <a:off x="4264025" y="15636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8" name="Freeform: Shape 40">
              <a:extLst>
                <a:ext uri="{FF2B5EF4-FFF2-40B4-BE49-F238E27FC236}">
                  <a16:creationId xmlns:a16="http://schemas.microsoft.com/office/drawing/2014/main" id="{A74ED48F-5D85-41D8-91DB-B624CD8B5F73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9" name="Freeform: Shape 41">
              <a:extLst>
                <a:ext uri="{FF2B5EF4-FFF2-40B4-BE49-F238E27FC236}">
                  <a16:creationId xmlns:a16="http://schemas.microsoft.com/office/drawing/2014/main" id="{0E1113B8-880C-47B4-B127-4955DF9B6EBC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0" name="Freeform: Shape 42">
              <a:extLst>
                <a:ext uri="{FF2B5EF4-FFF2-40B4-BE49-F238E27FC236}">
                  <a16:creationId xmlns:a16="http://schemas.microsoft.com/office/drawing/2014/main" id="{14831234-3DBA-44FC-813B-57582947CFB7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1" name="Freeform: Shape 43">
              <a:extLst>
                <a:ext uri="{FF2B5EF4-FFF2-40B4-BE49-F238E27FC236}">
                  <a16:creationId xmlns:a16="http://schemas.microsoft.com/office/drawing/2014/main" id="{0BE246D5-0890-4DEB-8491-6F8CA03ECA56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2" name="Freeform: Shape 44">
              <a:extLst>
                <a:ext uri="{FF2B5EF4-FFF2-40B4-BE49-F238E27FC236}">
                  <a16:creationId xmlns:a16="http://schemas.microsoft.com/office/drawing/2014/main" id="{1ACC4BBA-4B27-4B15-BBE8-CC624E901EC4}"/>
                </a:ext>
              </a:extLst>
            </p:cNvPr>
            <p:cNvSpPr txBox="1">
              <a:spLocks/>
            </p:cNvSpPr>
            <p:nvPr/>
          </p:nvSpPr>
          <p:spPr>
            <a:xfrm>
              <a:off x="5309104" y="1035051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3" name="Freeform: Shape 45">
              <a:extLst>
                <a:ext uri="{FF2B5EF4-FFF2-40B4-BE49-F238E27FC236}">
                  <a16:creationId xmlns:a16="http://schemas.microsoft.com/office/drawing/2014/main" id="{FFF56F8C-09D1-4922-BC62-8A2B45EFB5D3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4" name="Freeform: Shape 46">
              <a:extLst>
                <a:ext uri="{FF2B5EF4-FFF2-40B4-BE49-F238E27FC236}">
                  <a16:creationId xmlns:a16="http://schemas.microsoft.com/office/drawing/2014/main" id="{AB8A74EB-8FEF-4FAA-9A9F-5B1F1BF03F25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5" name="Freeform: Shape 47">
              <a:extLst>
                <a:ext uri="{FF2B5EF4-FFF2-40B4-BE49-F238E27FC236}">
                  <a16:creationId xmlns:a16="http://schemas.microsoft.com/office/drawing/2014/main" id="{99BE06CA-AE91-4B5B-A557-CBC70F7EBC32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6" name="Freeform: Shape 48">
              <a:extLst>
                <a:ext uri="{FF2B5EF4-FFF2-40B4-BE49-F238E27FC236}">
                  <a16:creationId xmlns:a16="http://schemas.microsoft.com/office/drawing/2014/main" id="{8784D29B-7C9C-4603-8AD8-3AAFC2C0F40A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7" name="Freeform: Shape 68">
              <a:extLst>
                <a:ext uri="{FF2B5EF4-FFF2-40B4-BE49-F238E27FC236}">
                  <a16:creationId xmlns:a16="http://schemas.microsoft.com/office/drawing/2014/main" id="{846C2AA2-4B6F-43D7-B5AE-22BFC45772C9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8" name="Freeform: Shape 75">
              <a:extLst>
                <a:ext uri="{FF2B5EF4-FFF2-40B4-BE49-F238E27FC236}">
                  <a16:creationId xmlns:a16="http://schemas.microsoft.com/office/drawing/2014/main" id="{47878999-5443-4483-9524-920CA8C6BF6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9" name="Freeform: Shape 77">
              <a:extLst>
                <a:ext uri="{FF2B5EF4-FFF2-40B4-BE49-F238E27FC236}">
                  <a16:creationId xmlns:a16="http://schemas.microsoft.com/office/drawing/2014/main" id="{E729E4D5-54FD-4228-8AD2-75B1CB957EDF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0" name="Freeform: Shape 78">
              <a:extLst>
                <a:ext uri="{FF2B5EF4-FFF2-40B4-BE49-F238E27FC236}">
                  <a16:creationId xmlns:a16="http://schemas.microsoft.com/office/drawing/2014/main" id="{489F7EBB-B2A9-4E7B-9CFD-D5CF399830A1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1" name="Freeform: Shape 79">
              <a:extLst>
                <a:ext uri="{FF2B5EF4-FFF2-40B4-BE49-F238E27FC236}">
                  <a16:creationId xmlns:a16="http://schemas.microsoft.com/office/drawing/2014/main" id="{43472A95-9A93-46DB-8968-8CEAF664372E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234238" y="4754881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2" name="Freeform: Shape 80">
              <a:extLst>
                <a:ext uri="{FF2B5EF4-FFF2-40B4-BE49-F238E27FC236}">
                  <a16:creationId xmlns:a16="http://schemas.microsoft.com/office/drawing/2014/main" id="{23DD53F4-A153-43E5-8B97-88413AE58F6E}"/>
                </a:ext>
              </a:extLst>
            </p:cNvPr>
            <p:cNvSpPr txBox="1">
              <a:spLocks/>
            </p:cNvSpPr>
            <p:nvPr/>
          </p:nvSpPr>
          <p:spPr>
            <a:xfrm>
              <a:off x="2898376" y="4762950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3" name="Freeform: Shape 81">
              <a:extLst>
                <a:ext uri="{FF2B5EF4-FFF2-40B4-BE49-F238E27FC236}">
                  <a16:creationId xmlns:a16="http://schemas.microsoft.com/office/drawing/2014/main" id="{52871070-110A-4178-B246-E2F9B1895E3A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2870251" y="5812923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4" name="Freeform: Shape 82">
              <a:extLst>
                <a:ext uri="{FF2B5EF4-FFF2-40B4-BE49-F238E27FC236}">
                  <a16:creationId xmlns:a16="http://schemas.microsoft.com/office/drawing/2014/main" id="{7409327A-45DE-4048-97AF-880B9DCC98FA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82096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Dark Cus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AF48B8C3-FDCD-43C6-850A-AA7EF28A95DF}"/>
              </a:ext>
            </a:extLst>
          </p:cNvPr>
          <p:cNvSpPr/>
          <p:nvPr userDrawn="1"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8125C57E-B59E-4A8F-A31D-0A15F637D0A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5136" y="15636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256C4EC-2AF4-4D82-BCFB-E8A82E4DA3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17048" y="4"/>
            <a:ext cx="1059986" cy="1030447"/>
          </a:xfrm>
          <a:custGeom>
            <a:avLst/>
            <a:gdLst>
              <a:gd name="connsiteX0" fmla="*/ 0 w 1059710"/>
              <a:gd name="connsiteY0" fmla="*/ 0 h 1030447"/>
              <a:gd name="connsiteX1" fmla="*/ 530730 w 1059710"/>
              <a:gd name="connsiteY1" fmla="*/ 0 h 1030447"/>
              <a:gd name="connsiteX2" fmla="*/ 538263 w 1059710"/>
              <a:gd name="connsiteY2" fmla="*/ 74726 h 1030447"/>
              <a:gd name="connsiteX3" fmla="*/ 1059710 w 1059710"/>
              <a:gd name="connsiteY3" fmla="*/ 499718 h 1030447"/>
              <a:gd name="connsiteX4" fmla="*/ 1059710 w 1059710"/>
              <a:gd name="connsiteY4" fmla="*/ 1030447 h 1030447"/>
              <a:gd name="connsiteX5" fmla="*/ 18316 w 1059710"/>
              <a:gd name="connsiteY5" fmla="*/ 181687 h 103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9710" h="1030447">
                <a:moveTo>
                  <a:pt x="0" y="0"/>
                </a:moveTo>
                <a:lnTo>
                  <a:pt x="530730" y="0"/>
                </a:lnTo>
                <a:lnTo>
                  <a:pt x="538263" y="74726"/>
                </a:lnTo>
                <a:cubicBezTo>
                  <a:pt x="587894" y="317268"/>
                  <a:pt x="802496" y="499718"/>
                  <a:pt x="1059710" y="499718"/>
                </a:cubicBezTo>
                <a:lnTo>
                  <a:pt x="1059710" y="1030447"/>
                </a:lnTo>
                <a:cubicBezTo>
                  <a:pt x="546021" y="1030447"/>
                  <a:pt x="117435" y="666073"/>
                  <a:pt x="18316" y="18168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6CC9F45-7531-4E88-BD32-13C1461221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4806" y="499015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2DC57FD8-9311-4C7F-91CF-35DD9FE81D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18195" y="2"/>
            <a:ext cx="531015" cy="1297373"/>
          </a:xfrm>
          <a:custGeom>
            <a:avLst/>
            <a:gdLst>
              <a:gd name="connsiteX0" fmla="*/ 0 w 530877"/>
              <a:gd name="connsiteY0" fmla="*/ 0 h 1297373"/>
              <a:gd name="connsiteX1" fmla="*/ 530877 w 530877"/>
              <a:gd name="connsiteY1" fmla="*/ 0 h 1297373"/>
              <a:gd name="connsiteX2" fmla="*/ 530877 w 530877"/>
              <a:gd name="connsiteY2" fmla="*/ 1297373 h 1297373"/>
              <a:gd name="connsiteX3" fmla="*/ 0 w 530877"/>
              <a:gd name="connsiteY3" fmla="*/ 1297373 h 129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297373">
                <a:moveTo>
                  <a:pt x="0" y="0"/>
                </a:moveTo>
                <a:lnTo>
                  <a:pt x="530877" y="0"/>
                </a:lnTo>
                <a:lnTo>
                  <a:pt x="530877" y="1297373"/>
                </a:lnTo>
                <a:lnTo>
                  <a:pt x="0" y="1297373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20B6D6F3-57FA-4153-935E-C471650CE5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65665" y="1"/>
            <a:ext cx="1826333" cy="1030511"/>
          </a:xfrm>
          <a:custGeom>
            <a:avLst/>
            <a:gdLst>
              <a:gd name="connsiteX0" fmla="*/ 0 w 1825857"/>
              <a:gd name="connsiteY0" fmla="*/ 0 h 1030511"/>
              <a:gd name="connsiteX1" fmla="*/ 530728 w 1825857"/>
              <a:gd name="connsiteY1" fmla="*/ 0 h 1030511"/>
              <a:gd name="connsiteX2" fmla="*/ 538268 w 1825857"/>
              <a:gd name="connsiteY2" fmla="*/ 74789 h 1030511"/>
              <a:gd name="connsiteX3" fmla="*/ 1059716 w 1825857"/>
              <a:gd name="connsiteY3" fmla="*/ 499781 h 1030511"/>
              <a:gd name="connsiteX4" fmla="*/ 1581162 w 1825857"/>
              <a:gd name="connsiteY4" fmla="*/ 74789 h 1030511"/>
              <a:gd name="connsiteX5" fmla="*/ 1588702 w 1825857"/>
              <a:gd name="connsiteY5" fmla="*/ 0 h 1030511"/>
              <a:gd name="connsiteX6" fmla="*/ 1825857 w 1825857"/>
              <a:gd name="connsiteY6" fmla="*/ 0 h 1030511"/>
              <a:gd name="connsiteX7" fmla="*/ 1825857 w 1825857"/>
              <a:gd name="connsiteY7" fmla="*/ 703222 h 1030511"/>
              <a:gd name="connsiteX8" fmla="*/ 1811362 w 1825857"/>
              <a:gd name="connsiteY8" fmla="*/ 719168 h 1030511"/>
              <a:gd name="connsiteX9" fmla="*/ 1059716 w 1825857"/>
              <a:gd name="connsiteY9" fmla="*/ 1030511 h 1030511"/>
              <a:gd name="connsiteX10" fmla="*/ 18322 w 1825857"/>
              <a:gd name="connsiteY10" fmla="*/ 181750 h 103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5857" h="1030511">
                <a:moveTo>
                  <a:pt x="0" y="0"/>
                </a:moveTo>
                <a:lnTo>
                  <a:pt x="530728" y="0"/>
                </a:lnTo>
                <a:lnTo>
                  <a:pt x="538268" y="74789"/>
                </a:lnTo>
                <a:cubicBezTo>
                  <a:pt x="587899" y="317331"/>
                  <a:pt x="802501" y="499781"/>
                  <a:pt x="1059716" y="499781"/>
                </a:cubicBezTo>
                <a:cubicBezTo>
                  <a:pt x="1316929" y="499781"/>
                  <a:pt x="1531531" y="317331"/>
                  <a:pt x="1581162" y="74789"/>
                </a:cubicBezTo>
                <a:lnTo>
                  <a:pt x="1588702" y="0"/>
                </a:lnTo>
                <a:lnTo>
                  <a:pt x="1825857" y="0"/>
                </a:lnTo>
                <a:lnTo>
                  <a:pt x="1825857" y="703222"/>
                </a:lnTo>
                <a:lnTo>
                  <a:pt x="1811362" y="719168"/>
                </a:lnTo>
                <a:cubicBezTo>
                  <a:pt x="1619000" y="911532"/>
                  <a:pt x="1353252" y="1030511"/>
                  <a:pt x="1059716" y="1030511"/>
                </a:cubicBezTo>
                <a:cubicBezTo>
                  <a:pt x="546026" y="1030511"/>
                  <a:pt x="117442" y="666137"/>
                  <a:pt x="18322" y="18175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60150FAC-9C8C-42A6-9AD2-2FC9E75989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10488" y="1035051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1C70FEF-DADA-445E-8E4F-E17B9F2C58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50499" y="1564236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28572E04-A187-4A81-9F14-F7D053F0B1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60985" y="156423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B6EFDC47-A97D-40C3-A8B2-E7ED840C88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660986" y="422592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8D77D6CB-6907-446E-9447-73112AF2DC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42560" y="6327124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3A0A1FBC-FC61-49D2-BE40-AD4D755297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15635" y="47548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4757CE4B-C8F1-491A-AAD8-E35C7EA7EC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52881" y="2635329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F30B8423-0B64-491A-8333-3B3DC54923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22676" y="4743728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4128161F-91E5-4282-9359-B0EF1276977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V="1">
            <a:off x="9018193" y="3160397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C8FA156E-9216-4AF4-84BF-0EEE74FE84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234299" y="4754882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E141A1CE-3C03-445B-A009-11ECA50EF5E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99131" y="4762951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6A75F45-7CF3-47C4-95A4-46A3013CD1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5400000">
            <a:off x="2871133" y="5812785"/>
            <a:ext cx="1030447" cy="1059986"/>
          </a:xfrm>
          <a:custGeom>
            <a:avLst/>
            <a:gdLst>
              <a:gd name="connsiteX0" fmla="*/ 0 w 1030447"/>
              <a:gd name="connsiteY0" fmla="*/ 0 h 1059710"/>
              <a:gd name="connsiteX1" fmla="*/ 530729 w 1030447"/>
              <a:gd name="connsiteY1" fmla="*/ 0 h 1059710"/>
              <a:gd name="connsiteX2" fmla="*/ 955721 w 1030447"/>
              <a:gd name="connsiteY2" fmla="*/ 521447 h 1059710"/>
              <a:gd name="connsiteX3" fmla="*/ 1030447 w 1030447"/>
              <a:gd name="connsiteY3" fmla="*/ 528980 h 1059710"/>
              <a:gd name="connsiteX4" fmla="*/ 1030447 w 1030447"/>
              <a:gd name="connsiteY4" fmla="*/ 1059710 h 1059710"/>
              <a:gd name="connsiteX5" fmla="*/ 848760 w 1030447"/>
              <a:gd name="connsiteY5" fmla="*/ 1041394 h 1059710"/>
              <a:gd name="connsiteX6" fmla="*/ 0 w 1030447"/>
              <a:gd name="connsiteY6" fmla="*/ 0 h 105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447" h="1059710">
                <a:moveTo>
                  <a:pt x="0" y="0"/>
                </a:moveTo>
                <a:lnTo>
                  <a:pt x="530729" y="0"/>
                </a:lnTo>
                <a:cubicBezTo>
                  <a:pt x="530729" y="257214"/>
                  <a:pt x="713179" y="471816"/>
                  <a:pt x="955721" y="521447"/>
                </a:cubicBezTo>
                <a:lnTo>
                  <a:pt x="1030447" y="528980"/>
                </a:lnTo>
                <a:lnTo>
                  <a:pt x="1030447" y="1059710"/>
                </a:lnTo>
                <a:lnTo>
                  <a:pt x="848760" y="1041394"/>
                </a:lnTo>
                <a:cubicBezTo>
                  <a:pt x="364374" y="942275"/>
                  <a:pt x="0" y="513689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3F403165-99EC-43C4-8CA7-DB8217A677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49847" y="210312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2" name="Graphic 16">
            <a:extLst>
              <a:ext uri="{FF2B5EF4-FFF2-40B4-BE49-F238E27FC236}">
                <a16:creationId xmlns:a16="http://schemas.microsoft.com/office/drawing/2014/main" id="{67A34799-741A-405F-91D8-F5FBF68113EF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9921210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Bkgrd Fill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>
            <a:extLst>
              <a:ext uri="{FF2B5EF4-FFF2-40B4-BE49-F238E27FC236}">
                <a16:creationId xmlns:a16="http://schemas.microsoft.com/office/drawing/2014/main" id="{5EDD7DE1-19E3-4DB0-B56F-BC9ECB594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8" r="440"/>
          <a:stretch/>
        </p:blipFill>
        <p:spPr>
          <a:xfrm>
            <a:off x="6096000" y="986"/>
            <a:ext cx="6095996" cy="68601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34" name="Graphic 16">
            <a:extLst>
              <a:ext uri="{FF2B5EF4-FFF2-40B4-BE49-F238E27FC236}">
                <a16:creationId xmlns:a16="http://schemas.microsoft.com/office/drawing/2014/main" id="{9B4E2792-D577-4C3C-8011-75B564963E29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FFC2B96-DB9F-4E96-9BA2-A52D2687B3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6E51BF-7D83-4DE3-8AE5-5983CC7D62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4C5100-AB81-46B2-8F88-5CE3F1325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73D4D-2C6B-4315-A646-B664F9B52756}"/>
              </a:ext>
            </a:extLst>
          </p:cNvPr>
          <p:cNvGrpSpPr/>
          <p:nvPr userDrawn="1"/>
        </p:nvGrpSpPr>
        <p:grpSpPr>
          <a:xfrm>
            <a:off x="6334806" y="0"/>
            <a:ext cx="5857195" cy="6858000"/>
            <a:chOff x="6333156" y="0"/>
            <a:chExt cx="5855670" cy="6858000"/>
          </a:xfrm>
        </p:grpSpPr>
        <p:sp>
          <p:nvSpPr>
            <p:cNvPr id="13" name="Freeform: Shape 17">
              <a:extLst>
                <a:ext uri="{FF2B5EF4-FFF2-40B4-BE49-F238E27FC236}">
                  <a16:creationId xmlns:a16="http://schemas.microsoft.com/office/drawing/2014/main" id="{2C8D9C2C-10FF-4EA8-8F09-FB68B7B79595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4" name="Freeform: Shape 21">
              <a:extLst>
                <a:ext uri="{FF2B5EF4-FFF2-40B4-BE49-F238E27FC236}">
                  <a16:creationId xmlns:a16="http://schemas.microsoft.com/office/drawing/2014/main" id="{1503FAC8-660A-4B09-BBC1-A3DC971FD446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5" name="Freeform: Shape 22">
              <a:extLst>
                <a:ext uri="{FF2B5EF4-FFF2-40B4-BE49-F238E27FC236}">
                  <a16:creationId xmlns:a16="http://schemas.microsoft.com/office/drawing/2014/main" id="{BA7E167D-EC14-4B1E-91D2-7F3670804026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A8C4F75A-8F45-4964-9121-70D4A6151309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b" anchorCtr="0">
              <a:noAutofit/>
            </a:bodyPr>
            <a:lstStyle>
              <a:lvl1pPr marL="0" indent="0" algn="l" defTabSz="4572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500" b="1" kern="1200" spc="-30" baseline="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/>
                <a:t> </a:t>
              </a:r>
            </a:p>
          </p:txBody>
        </p:sp>
        <p:sp>
          <p:nvSpPr>
            <p:cNvPr id="17" name="Freeform: Shape 24">
              <a:extLst>
                <a:ext uri="{FF2B5EF4-FFF2-40B4-BE49-F238E27FC236}">
                  <a16:creationId xmlns:a16="http://schemas.microsoft.com/office/drawing/2014/main" id="{E4A3B43E-70F9-4676-BFBE-0BAE4CF79E22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BDB47D9A-48AD-430C-9273-585A62BBC5D7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9" name="Freeform: Shape 26">
              <a:extLst>
                <a:ext uri="{FF2B5EF4-FFF2-40B4-BE49-F238E27FC236}">
                  <a16:creationId xmlns:a16="http://schemas.microsoft.com/office/drawing/2014/main" id="{848BA893-706A-4DC4-BA07-5A1792CE134E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4A6A6EB0-F592-47B7-BAC3-462186D46040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31F2AEBF-9065-45CD-AD57-7F84B02404A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A569112-41E0-4212-8FEF-C1AAC76C47A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7" name="Freeform: Shape 30">
              <a:extLst>
                <a:ext uri="{FF2B5EF4-FFF2-40B4-BE49-F238E27FC236}">
                  <a16:creationId xmlns:a16="http://schemas.microsoft.com/office/drawing/2014/main" id="{55457D17-0F15-40B8-AE85-EB13409D2893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8" name="Freeform: Shape 31">
              <a:extLst>
                <a:ext uri="{FF2B5EF4-FFF2-40B4-BE49-F238E27FC236}">
                  <a16:creationId xmlns:a16="http://schemas.microsoft.com/office/drawing/2014/main" id="{2607EC59-365F-4CC0-A18B-8257E9403903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9" name="Freeform: Shape 32">
              <a:extLst>
                <a:ext uri="{FF2B5EF4-FFF2-40B4-BE49-F238E27FC236}">
                  <a16:creationId xmlns:a16="http://schemas.microsoft.com/office/drawing/2014/main" id="{4AFBA5AA-0E1A-4183-B5BA-1D09FCECE6A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2791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Bkgrd Fill Gra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>
            <a:extLst>
              <a:ext uri="{FF2B5EF4-FFF2-40B4-BE49-F238E27FC236}">
                <a16:creationId xmlns:a16="http://schemas.microsoft.com/office/drawing/2014/main" id="{5EDD7DE1-19E3-4DB0-B56F-BC9ECB594C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0231" y="986"/>
            <a:ext cx="6148765" cy="68601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34" name="Graphic 16">
            <a:extLst>
              <a:ext uri="{FF2B5EF4-FFF2-40B4-BE49-F238E27FC236}">
                <a16:creationId xmlns:a16="http://schemas.microsoft.com/office/drawing/2014/main" id="{9B4E2792-D577-4C3C-8011-75B564963E29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FFC2B96-DB9F-4E96-9BA2-A52D2687B3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6E51BF-7D83-4DE3-8AE5-5983CC7D62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4C5100-AB81-46B2-8F88-5CE3F1325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73D4D-2C6B-4315-A646-B664F9B52756}"/>
              </a:ext>
            </a:extLst>
          </p:cNvPr>
          <p:cNvGrpSpPr/>
          <p:nvPr userDrawn="1"/>
        </p:nvGrpSpPr>
        <p:grpSpPr>
          <a:xfrm>
            <a:off x="6334806" y="0"/>
            <a:ext cx="5857195" cy="6858000"/>
            <a:chOff x="6333156" y="0"/>
            <a:chExt cx="5855670" cy="6858000"/>
          </a:xfrm>
        </p:grpSpPr>
        <p:sp>
          <p:nvSpPr>
            <p:cNvPr id="13" name="Freeform: Shape 17">
              <a:extLst>
                <a:ext uri="{FF2B5EF4-FFF2-40B4-BE49-F238E27FC236}">
                  <a16:creationId xmlns:a16="http://schemas.microsoft.com/office/drawing/2014/main" id="{2C8D9C2C-10FF-4EA8-8F09-FB68B7B79595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4" name="Freeform: Shape 21">
              <a:extLst>
                <a:ext uri="{FF2B5EF4-FFF2-40B4-BE49-F238E27FC236}">
                  <a16:creationId xmlns:a16="http://schemas.microsoft.com/office/drawing/2014/main" id="{1503FAC8-660A-4B09-BBC1-A3DC971FD446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5" name="Freeform: Shape 22">
              <a:extLst>
                <a:ext uri="{FF2B5EF4-FFF2-40B4-BE49-F238E27FC236}">
                  <a16:creationId xmlns:a16="http://schemas.microsoft.com/office/drawing/2014/main" id="{BA7E167D-EC14-4B1E-91D2-7F3670804026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A8C4F75A-8F45-4964-9121-70D4A6151309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b" anchorCtr="0">
              <a:noAutofit/>
            </a:bodyPr>
            <a:lstStyle>
              <a:lvl1pPr marL="0" indent="0" algn="l" defTabSz="4572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500" b="1" kern="1200" spc="-30" baseline="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/>
                <a:t> </a:t>
              </a:r>
            </a:p>
          </p:txBody>
        </p:sp>
        <p:sp>
          <p:nvSpPr>
            <p:cNvPr id="17" name="Freeform: Shape 24">
              <a:extLst>
                <a:ext uri="{FF2B5EF4-FFF2-40B4-BE49-F238E27FC236}">
                  <a16:creationId xmlns:a16="http://schemas.microsoft.com/office/drawing/2014/main" id="{E4A3B43E-70F9-4676-BFBE-0BAE4CF79E22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BDB47D9A-48AD-430C-9273-585A62BBC5D7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9" name="Freeform: Shape 26">
              <a:extLst>
                <a:ext uri="{FF2B5EF4-FFF2-40B4-BE49-F238E27FC236}">
                  <a16:creationId xmlns:a16="http://schemas.microsoft.com/office/drawing/2014/main" id="{848BA893-706A-4DC4-BA07-5A1792CE134E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4A6A6EB0-F592-47B7-BAC3-462186D46040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31F2AEBF-9065-45CD-AD57-7F84B02404A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A569112-41E0-4212-8FEF-C1AAC76C47A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7" name="Freeform: Shape 30">
              <a:extLst>
                <a:ext uri="{FF2B5EF4-FFF2-40B4-BE49-F238E27FC236}">
                  <a16:creationId xmlns:a16="http://schemas.microsoft.com/office/drawing/2014/main" id="{55457D17-0F15-40B8-AE85-EB13409D2893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8" name="Freeform: Shape 31">
              <a:extLst>
                <a:ext uri="{FF2B5EF4-FFF2-40B4-BE49-F238E27FC236}">
                  <a16:creationId xmlns:a16="http://schemas.microsoft.com/office/drawing/2014/main" id="{2607EC59-365F-4CC0-A18B-8257E9403903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9" name="Freeform: Shape 32">
              <a:extLst>
                <a:ext uri="{FF2B5EF4-FFF2-40B4-BE49-F238E27FC236}">
                  <a16:creationId xmlns:a16="http://schemas.microsoft.com/office/drawing/2014/main" id="{4AFBA5AA-0E1A-4183-B5BA-1D09FCECE6A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6916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0427EE9-27C4-49F0-9176-95F22A6E5259}"/>
              </a:ext>
            </a:extLst>
          </p:cNvPr>
          <p:cNvGrpSpPr/>
          <p:nvPr userDrawn="1"/>
        </p:nvGrpSpPr>
        <p:grpSpPr>
          <a:xfrm>
            <a:off x="6070230" y="0"/>
            <a:ext cx="6121770" cy="6861178"/>
            <a:chOff x="6068650" y="0"/>
            <a:chExt cx="6120176" cy="6861178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5ABDA0C-92B8-4A97-ABC8-1E261B6AD89B}"/>
                </a:ext>
              </a:extLst>
            </p:cNvPr>
            <p:cNvSpPr/>
            <p:nvPr userDrawn="1"/>
          </p:nvSpPr>
          <p:spPr>
            <a:xfrm>
              <a:off x="6094413" y="0"/>
              <a:ext cx="6094413" cy="68611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US" sz="1400" b="0" i="0" err="1">
                <a:latin typeface="Arial"/>
                <a:cs typeface="Arial"/>
              </a:endParaRPr>
            </a:p>
          </p:txBody>
        </p:sp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id="{E3190E8D-1110-48D1-8547-685703185F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-1" r="440"/>
            <a:stretch/>
          </p:blipFill>
          <p:spPr>
            <a:xfrm>
              <a:off x="6068650" y="986"/>
              <a:ext cx="6120172" cy="6860192"/>
            </a:xfrm>
            <a:prstGeom prst="rect">
              <a:avLst/>
            </a:prstGeom>
          </p:spPr>
        </p:pic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18CBD185-4A0D-47B7-BDBC-E8D0AFC9F65C}"/>
                </a:ext>
              </a:extLst>
            </p:cNvPr>
            <p:cNvGrpSpPr/>
            <p:nvPr userDrawn="1"/>
          </p:nvGrpSpPr>
          <p:grpSpPr>
            <a:xfrm>
              <a:off x="6333156" y="0"/>
              <a:ext cx="5855670" cy="6858000"/>
              <a:chOff x="6333156" y="0"/>
              <a:chExt cx="5855670" cy="6858000"/>
            </a:xfrm>
            <a:solidFill>
              <a:schemeClr val="bg1"/>
            </a:solidFill>
          </p:grpSpPr>
          <p:sp>
            <p:nvSpPr>
              <p:cNvPr id="120" name="Freeform: Shape 17">
                <a:extLst>
                  <a:ext uri="{FF2B5EF4-FFF2-40B4-BE49-F238E27FC236}">
                    <a16:creationId xmlns:a16="http://schemas.microsoft.com/office/drawing/2014/main" id="{B95EF16A-1452-4582-809A-5C16BF5E15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5116" y="3"/>
                <a:ext cx="1059710" cy="1030447"/>
              </a:xfrm>
              <a:custGeom>
                <a:avLst/>
                <a:gdLst>
                  <a:gd name="connsiteX0" fmla="*/ 0 w 1059710"/>
                  <a:gd name="connsiteY0" fmla="*/ 0 h 1030447"/>
                  <a:gd name="connsiteX1" fmla="*/ 530730 w 1059710"/>
                  <a:gd name="connsiteY1" fmla="*/ 0 h 1030447"/>
                  <a:gd name="connsiteX2" fmla="*/ 538263 w 1059710"/>
                  <a:gd name="connsiteY2" fmla="*/ 74726 h 1030447"/>
                  <a:gd name="connsiteX3" fmla="*/ 1059710 w 1059710"/>
                  <a:gd name="connsiteY3" fmla="*/ 499718 h 1030447"/>
                  <a:gd name="connsiteX4" fmla="*/ 1059710 w 1059710"/>
                  <a:gd name="connsiteY4" fmla="*/ 1030447 h 1030447"/>
                  <a:gd name="connsiteX5" fmla="*/ 18316 w 1059710"/>
                  <a:gd name="connsiteY5" fmla="*/ 181687 h 1030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710" h="1030447">
                    <a:moveTo>
                      <a:pt x="0" y="0"/>
                    </a:moveTo>
                    <a:lnTo>
                      <a:pt x="530730" y="0"/>
                    </a:lnTo>
                    <a:lnTo>
                      <a:pt x="538263" y="74726"/>
                    </a:lnTo>
                    <a:cubicBezTo>
                      <a:pt x="587894" y="317268"/>
                      <a:pt x="802496" y="499718"/>
                      <a:pt x="1059710" y="499718"/>
                    </a:cubicBezTo>
                    <a:lnTo>
                      <a:pt x="1059710" y="1030447"/>
                    </a:lnTo>
                    <a:cubicBezTo>
                      <a:pt x="546021" y="1030447"/>
                      <a:pt x="117435" y="666073"/>
                      <a:pt x="18316" y="181687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1" name="Freeform: Shape 21">
                <a:extLst>
                  <a:ext uri="{FF2B5EF4-FFF2-40B4-BE49-F238E27FC236}">
                    <a16:creationId xmlns:a16="http://schemas.microsoft.com/office/drawing/2014/main" id="{4537AAAC-4A49-4B45-BFEC-83BDCF3B2C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3156" y="499015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2" name="Freeform: Shape 22">
                <a:extLst>
                  <a:ext uri="{FF2B5EF4-FFF2-40B4-BE49-F238E27FC236}">
                    <a16:creationId xmlns:a16="http://schemas.microsoft.com/office/drawing/2014/main" id="{B8489138-C93D-4E5C-B79D-E64EE35D55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15846" y="1"/>
                <a:ext cx="530877" cy="1297373"/>
              </a:xfrm>
              <a:custGeom>
                <a:avLst/>
                <a:gdLst>
                  <a:gd name="connsiteX0" fmla="*/ 0 w 530877"/>
                  <a:gd name="connsiteY0" fmla="*/ 0 h 1297373"/>
                  <a:gd name="connsiteX1" fmla="*/ 530877 w 530877"/>
                  <a:gd name="connsiteY1" fmla="*/ 0 h 1297373"/>
                  <a:gd name="connsiteX2" fmla="*/ 530877 w 530877"/>
                  <a:gd name="connsiteY2" fmla="*/ 1297373 h 1297373"/>
                  <a:gd name="connsiteX3" fmla="*/ 0 w 530877"/>
                  <a:gd name="connsiteY3" fmla="*/ 1297373 h 12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297373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297373"/>
                    </a:lnTo>
                    <a:lnTo>
                      <a:pt x="0" y="1297373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3" name="Freeform: Shape 23">
                <a:extLst>
                  <a:ext uri="{FF2B5EF4-FFF2-40B4-BE49-F238E27FC236}">
                    <a16:creationId xmlns:a16="http://schemas.microsoft.com/office/drawing/2014/main" id="{739FFF2B-BFB2-43A1-9A94-78EBCEA9DB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2965" y="0"/>
                <a:ext cx="1825857" cy="1030511"/>
              </a:xfrm>
              <a:custGeom>
                <a:avLst/>
                <a:gdLst>
                  <a:gd name="connsiteX0" fmla="*/ 0 w 1825857"/>
                  <a:gd name="connsiteY0" fmla="*/ 0 h 1030511"/>
                  <a:gd name="connsiteX1" fmla="*/ 530728 w 1825857"/>
                  <a:gd name="connsiteY1" fmla="*/ 0 h 1030511"/>
                  <a:gd name="connsiteX2" fmla="*/ 538268 w 1825857"/>
                  <a:gd name="connsiteY2" fmla="*/ 74789 h 1030511"/>
                  <a:gd name="connsiteX3" fmla="*/ 1059716 w 1825857"/>
                  <a:gd name="connsiteY3" fmla="*/ 499781 h 1030511"/>
                  <a:gd name="connsiteX4" fmla="*/ 1581162 w 1825857"/>
                  <a:gd name="connsiteY4" fmla="*/ 74789 h 1030511"/>
                  <a:gd name="connsiteX5" fmla="*/ 1588702 w 1825857"/>
                  <a:gd name="connsiteY5" fmla="*/ 0 h 1030511"/>
                  <a:gd name="connsiteX6" fmla="*/ 1825857 w 1825857"/>
                  <a:gd name="connsiteY6" fmla="*/ 0 h 1030511"/>
                  <a:gd name="connsiteX7" fmla="*/ 1825857 w 1825857"/>
                  <a:gd name="connsiteY7" fmla="*/ 703222 h 1030511"/>
                  <a:gd name="connsiteX8" fmla="*/ 1811362 w 1825857"/>
                  <a:gd name="connsiteY8" fmla="*/ 719168 h 1030511"/>
                  <a:gd name="connsiteX9" fmla="*/ 1059716 w 1825857"/>
                  <a:gd name="connsiteY9" fmla="*/ 1030511 h 1030511"/>
                  <a:gd name="connsiteX10" fmla="*/ 18322 w 1825857"/>
                  <a:gd name="connsiteY10" fmla="*/ 181750 h 1030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5857" h="1030511">
                    <a:moveTo>
                      <a:pt x="0" y="0"/>
                    </a:moveTo>
                    <a:lnTo>
                      <a:pt x="530728" y="0"/>
                    </a:lnTo>
                    <a:lnTo>
                      <a:pt x="538268" y="74789"/>
                    </a:lnTo>
                    <a:cubicBezTo>
                      <a:pt x="587899" y="317331"/>
                      <a:pt x="802501" y="499781"/>
                      <a:pt x="1059716" y="499781"/>
                    </a:cubicBezTo>
                    <a:cubicBezTo>
                      <a:pt x="1316929" y="499781"/>
                      <a:pt x="1531531" y="317331"/>
                      <a:pt x="1581162" y="74789"/>
                    </a:cubicBezTo>
                    <a:lnTo>
                      <a:pt x="1588702" y="0"/>
                    </a:lnTo>
                    <a:lnTo>
                      <a:pt x="1825857" y="0"/>
                    </a:lnTo>
                    <a:lnTo>
                      <a:pt x="1825857" y="703222"/>
                    </a:lnTo>
                    <a:lnTo>
                      <a:pt x="1811362" y="719168"/>
                    </a:lnTo>
                    <a:cubicBezTo>
                      <a:pt x="1619000" y="911532"/>
                      <a:pt x="1353252" y="1030511"/>
                      <a:pt x="1059716" y="1030511"/>
                    </a:cubicBezTo>
                    <a:cubicBezTo>
                      <a:pt x="546026" y="1030511"/>
                      <a:pt x="117442" y="666137"/>
                      <a:pt x="18322" y="181750"/>
                    </a:cubicBez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b" anchorCtr="0">
                <a:noAutofit/>
              </a:bodyPr>
              <a:lstStyle>
                <a:lvl1pPr marL="0" indent="0" algn="l" defTabSz="4572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500" b="1" kern="1200" spc="-30" baseline="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500"/>
                  <a:t> </a:t>
                </a:r>
              </a:p>
            </p:txBody>
          </p:sp>
          <p:sp>
            <p:nvSpPr>
              <p:cNvPr id="124" name="Freeform: Shape 24">
                <a:extLst>
                  <a:ext uri="{FF2B5EF4-FFF2-40B4-BE49-F238E27FC236}">
                    <a16:creationId xmlns:a16="http://schemas.microsoft.com/office/drawing/2014/main" id="{B3AEC0A6-8DC8-4A3D-9630-061BB8999C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8845" y="1564235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5" name="Freeform: Shape 25">
                <a:extLst>
                  <a:ext uri="{FF2B5EF4-FFF2-40B4-BE49-F238E27FC236}">
                    <a16:creationId xmlns:a16="http://schemas.microsoft.com/office/drawing/2014/main" id="{72DE2C37-37ED-4BD5-AE47-2786833632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8" y="156423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6" name="Freeform: Shape 26">
                <a:extLst>
                  <a:ext uri="{FF2B5EF4-FFF2-40B4-BE49-F238E27FC236}">
                    <a16:creationId xmlns:a16="http://schemas.microsoft.com/office/drawing/2014/main" id="{0387A404-F03A-4903-8BCA-252DF7DEAE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9" y="422592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7" name="Freeform: Shape 27">
                <a:extLst>
                  <a:ext uri="{FF2B5EF4-FFF2-40B4-BE49-F238E27FC236}">
                    <a16:creationId xmlns:a16="http://schemas.microsoft.com/office/drawing/2014/main" id="{37784D46-7BBD-40B9-84A7-E3419D1A07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0074" y="6327123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8" name="Freeform: Shape 28">
                <a:extLst>
                  <a:ext uri="{FF2B5EF4-FFF2-40B4-BE49-F238E27FC236}">
                    <a16:creationId xmlns:a16="http://schemas.microsoft.com/office/drawing/2014/main" id="{5E98AAA4-026E-41FA-9227-16DC061FD2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2870" y="475488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9" name="Freeform: Shape 29">
                <a:extLst>
                  <a:ext uri="{FF2B5EF4-FFF2-40B4-BE49-F238E27FC236}">
                    <a16:creationId xmlns:a16="http://schemas.microsoft.com/office/drawing/2014/main" id="{90FEDD1E-F216-43C6-8562-9D59F70AA1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0809" y="2635328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30" name="Freeform: Shape 30">
                <a:extLst>
                  <a:ext uri="{FF2B5EF4-FFF2-40B4-BE49-F238E27FC236}">
                    <a16:creationId xmlns:a16="http://schemas.microsoft.com/office/drawing/2014/main" id="{44D1F1EC-3BEA-4CE6-9ADB-9AA2E03A7A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0743" y="4743727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31" name="Freeform: Shape 31">
                <a:extLst>
                  <a:ext uri="{FF2B5EF4-FFF2-40B4-BE49-F238E27FC236}">
                    <a16:creationId xmlns:a16="http://schemas.microsoft.com/office/drawing/2014/main" id="{6B33CDE2-0E37-4172-90A2-2F3A28BCF236}"/>
                  </a:ext>
                </a:extLst>
              </p:cNvPr>
              <p:cNvSpPr txBox="1">
                <a:spLocks/>
              </p:cNvSpPr>
              <p:nvPr/>
            </p:nvSpPr>
            <p:spPr>
              <a:xfrm flipV="1">
                <a:off x="9015845" y="3160396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32" name="Freeform: Shape 32">
                <a:extLst>
                  <a:ext uri="{FF2B5EF4-FFF2-40B4-BE49-F238E27FC236}">
                    <a16:creationId xmlns:a16="http://schemas.microsoft.com/office/drawing/2014/main" id="{C3638DA4-2515-4F3D-8720-E4CDBB1238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47152" y="210312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6F194272-52AE-4807-9F07-9890CAB69D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A8B7EED-C136-4A00-8762-726BBC937B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F524615-CFD0-4853-BE83-2B290C7787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060976F-13CD-47F3-B02E-00BEE5B125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02040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6">
            <a:extLst>
              <a:ext uri="{FF2B5EF4-FFF2-40B4-BE49-F238E27FC236}">
                <a16:creationId xmlns:a16="http://schemas.microsoft.com/office/drawing/2014/main" id="{63C78AF9-51B7-494A-A3A6-618307187088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8A2446E-B208-4478-A1A0-DBEF75ACF0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4CEEEF1-957E-44FF-BA9A-034888D3AE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169A570-E0A9-49FC-90C4-03DB6820E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90901CD-A204-419F-90E5-8D679CEF514A}"/>
              </a:ext>
            </a:extLst>
          </p:cNvPr>
          <p:cNvGrpSpPr/>
          <p:nvPr userDrawn="1"/>
        </p:nvGrpSpPr>
        <p:grpSpPr>
          <a:xfrm>
            <a:off x="6070230" y="0"/>
            <a:ext cx="6121770" cy="6861178"/>
            <a:chOff x="6068650" y="0"/>
            <a:chExt cx="6120176" cy="686117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5250643-E01B-4127-83F5-DBCB7BE2EE71}"/>
                </a:ext>
              </a:extLst>
            </p:cNvPr>
            <p:cNvSpPr/>
            <p:nvPr userDrawn="1"/>
          </p:nvSpPr>
          <p:spPr>
            <a:xfrm>
              <a:off x="6094413" y="0"/>
              <a:ext cx="6094413" cy="68611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US" sz="1400" b="0" i="0" err="1">
                <a:latin typeface="Arial"/>
                <a:cs typeface="Arial"/>
              </a:endParaRP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23DE813C-0023-4832-9136-372C718BBD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-1" r="440"/>
            <a:stretch/>
          </p:blipFill>
          <p:spPr>
            <a:xfrm>
              <a:off x="6068650" y="986"/>
              <a:ext cx="6120172" cy="6860192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C71820C-C896-4095-B2E8-70B144C712AE}"/>
                </a:ext>
              </a:extLst>
            </p:cNvPr>
            <p:cNvGrpSpPr/>
            <p:nvPr userDrawn="1"/>
          </p:nvGrpSpPr>
          <p:grpSpPr>
            <a:xfrm>
              <a:off x="6333156" y="0"/>
              <a:ext cx="5855670" cy="6858000"/>
              <a:chOff x="6333156" y="0"/>
              <a:chExt cx="5855670" cy="6858000"/>
            </a:xfrm>
            <a:solidFill>
              <a:schemeClr val="bg1"/>
            </a:solidFill>
          </p:grpSpPr>
          <p:sp>
            <p:nvSpPr>
              <p:cNvPr id="36" name="Freeform: Shape 17">
                <a:extLst>
                  <a:ext uri="{FF2B5EF4-FFF2-40B4-BE49-F238E27FC236}">
                    <a16:creationId xmlns:a16="http://schemas.microsoft.com/office/drawing/2014/main" id="{0192215D-4E95-4B28-A725-45A18E7DB8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5116" y="3"/>
                <a:ext cx="1059710" cy="1030447"/>
              </a:xfrm>
              <a:custGeom>
                <a:avLst/>
                <a:gdLst>
                  <a:gd name="connsiteX0" fmla="*/ 0 w 1059710"/>
                  <a:gd name="connsiteY0" fmla="*/ 0 h 1030447"/>
                  <a:gd name="connsiteX1" fmla="*/ 530730 w 1059710"/>
                  <a:gd name="connsiteY1" fmla="*/ 0 h 1030447"/>
                  <a:gd name="connsiteX2" fmla="*/ 538263 w 1059710"/>
                  <a:gd name="connsiteY2" fmla="*/ 74726 h 1030447"/>
                  <a:gd name="connsiteX3" fmla="*/ 1059710 w 1059710"/>
                  <a:gd name="connsiteY3" fmla="*/ 499718 h 1030447"/>
                  <a:gd name="connsiteX4" fmla="*/ 1059710 w 1059710"/>
                  <a:gd name="connsiteY4" fmla="*/ 1030447 h 1030447"/>
                  <a:gd name="connsiteX5" fmla="*/ 18316 w 1059710"/>
                  <a:gd name="connsiteY5" fmla="*/ 181687 h 1030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710" h="1030447">
                    <a:moveTo>
                      <a:pt x="0" y="0"/>
                    </a:moveTo>
                    <a:lnTo>
                      <a:pt x="530730" y="0"/>
                    </a:lnTo>
                    <a:lnTo>
                      <a:pt x="538263" y="74726"/>
                    </a:lnTo>
                    <a:cubicBezTo>
                      <a:pt x="587894" y="317268"/>
                      <a:pt x="802496" y="499718"/>
                      <a:pt x="1059710" y="499718"/>
                    </a:cubicBezTo>
                    <a:lnTo>
                      <a:pt x="1059710" y="1030447"/>
                    </a:lnTo>
                    <a:cubicBezTo>
                      <a:pt x="546021" y="1030447"/>
                      <a:pt x="117435" y="666073"/>
                      <a:pt x="18316" y="181687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37" name="Freeform: Shape 21">
                <a:extLst>
                  <a:ext uri="{FF2B5EF4-FFF2-40B4-BE49-F238E27FC236}">
                    <a16:creationId xmlns:a16="http://schemas.microsoft.com/office/drawing/2014/main" id="{0B9F1F41-3161-47A0-8F16-58D8B52539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3156" y="499015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38" name="Freeform: Shape 22">
                <a:extLst>
                  <a:ext uri="{FF2B5EF4-FFF2-40B4-BE49-F238E27FC236}">
                    <a16:creationId xmlns:a16="http://schemas.microsoft.com/office/drawing/2014/main" id="{7A125B97-D886-421D-8685-3A25A41556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15846" y="1"/>
                <a:ext cx="530877" cy="1297373"/>
              </a:xfrm>
              <a:custGeom>
                <a:avLst/>
                <a:gdLst>
                  <a:gd name="connsiteX0" fmla="*/ 0 w 530877"/>
                  <a:gd name="connsiteY0" fmla="*/ 0 h 1297373"/>
                  <a:gd name="connsiteX1" fmla="*/ 530877 w 530877"/>
                  <a:gd name="connsiteY1" fmla="*/ 0 h 1297373"/>
                  <a:gd name="connsiteX2" fmla="*/ 530877 w 530877"/>
                  <a:gd name="connsiteY2" fmla="*/ 1297373 h 1297373"/>
                  <a:gd name="connsiteX3" fmla="*/ 0 w 530877"/>
                  <a:gd name="connsiteY3" fmla="*/ 1297373 h 12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297373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297373"/>
                    </a:lnTo>
                    <a:lnTo>
                      <a:pt x="0" y="1297373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39" name="Freeform: Shape 23">
                <a:extLst>
                  <a:ext uri="{FF2B5EF4-FFF2-40B4-BE49-F238E27FC236}">
                    <a16:creationId xmlns:a16="http://schemas.microsoft.com/office/drawing/2014/main" id="{69DB6441-9FE8-412F-87A4-82EF3F0D10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2965" y="0"/>
                <a:ext cx="1825857" cy="1030511"/>
              </a:xfrm>
              <a:custGeom>
                <a:avLst/>
                <a:gdLst>
                  <a:gd name="connsiteX0" fmla="*/ 0 w 1825857"/>
                  <a:gd name="connsiteY0" fmla="*/ 0 h 1030511"/>
                  <a:gd name="connsiteX1" fmla="*/ 530728 w 1825857"/>
                  <a:gd name="connsiteY1" fmla="*/ 0 h 1030511"/>
                  <a:gd name="connsiteX2" fmla="*/ 538268 w 1825857"/>
                  <a:gd name="connsiteY2" fmla="*/ 74789 h 1030511"/>
                  <a:gd name="connsiteX3" fmla="*/ 1059716 w 1825857"/>
                  <a:gd name="connsiteY3" fmla="*/ 499781 h 1030511"/>
                  <a:gd name="connsiteX4" fmla="*/ 1581162 w 1825857"/>
                  <a:gd name="connsiteY4" fmla="*/ 74789 h 1030511"/>
                  <a:gd name="connsiteX5" fmla="*/ 1588702 w 1825857"/>
                  <a:gd name="connsiteY5" fmla="*/ 0 h 1030511"/>
                  <a:gd name="connsiteX6" fmla="*/ 1825857 w 1825857"/>
                  <a:gd name="connsiteY6" fmla="*/ 0 h 1030511"/>
                  <a:gd name="connsiteX7" fmla="*/ 1825857 w 1825857"/>
                  <a:gd name="connsiteY7" fmla="*/ 703222 h 1030511"/>
                  <a:gd name="connsiteX8" fmla="*/ 1811362 w 1825857"/>
                  <a:gd name="connsiteY8" fmla="*/ 719168 h 1030511"/>
                  <a:gd name="connsiteX9" fmla="*/ 1059716 w 1825857"/>
                  <a:gd name="connsiteY9" fmla="*/ 1030511 h 1030511"/>
                  <a:gd name="connsiteX10" fmla="*/ 18322 w 1825857"/>
                  <a:gd name="connsiteY10" fmla="*/ 181750 h 1030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5857" h="1030511">
                    <a:moveTo>
                      <a:pt x="0" y="0"/>
                    </a:moveTo>
                    <a:lnTo>
                      <a:pt x="530728" y="0"/>
                    </a:lnTo>
                    <a:lnTo>
                      <a:pt x="538268" y="74789"/>
                    </a:lnTo>
                    <a:cubicBezTo>
                      <a:pt x="587899" y="317331"/>
                      <a:pt x="802501" y="499781"/>
                      <a:pt x="1059716" y="499781"/>
                    </a:cubicBezTo>
                    <a:cubicBezTo>
                      <a:pt x="1316929" y="499781"/>
                      <a:pt x="1531531" y="317331"/>
                      <a:pt x="1581162" y="74789"/>
                    </a:cubicBezTo>
                    <a:lnTo>
                      <a:pt x="1588702" y="0"/>
                    </a:lnTo>
                    <a:lnTo>
                      <a:pt x="1825857" y="0"/>
                    </a:lnTo>
                    <a:lnTo>
                      <a:pt x="1825857" y="703222"/>
                    </a:lnTo>
                    <a:lnTo>
                      <a:pt x="1811362" y="719168"/>
                    </a:lnTo>
                    <a:cubicBezTo>
                      <a:pt x="1619000" y="911532"/>
                      <a:pt x="1353252" y="1030511"/>
                      <a:pt x="1059716" y="1030511"/>
                    </a:cubicBezTo>
                    <a:cubicBezTo>
                      <a:pt x="546026" y="1030511"/>
                      <a:pt x="117442" y="666137"/>
                      <a:pt x="18322" y="181750"/>
                    </a:cubicBez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b" anchorCtr="0">
                <a:noAutofit/>
              </a:bodyPr>
              <a:lstStyle>
                <a:lvl1pPr marL="0" indent="0" algn="l" defTabSz="4572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500" b="1" kern="1200" spc="-30" baseline="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500"/>
                  <a:t> </a:t>
                </a:r>
              </a:p>
            </p:txBody>
          </p:sp>
          <p:sp>
            <p:nvSpPr>
              <p:cNvPr id="40" name="Freeform: Shape 24">
                <a:extLst>
                  <a:ext uri="{FF2B5EF4-FFF2-40B4-BE49-F238E27FC236}">
                    <a16:creationId xmlns:a16="http://schemas.microsoft.com/office/drawing/2014/main" id="{46F3AA48-724D-41EC-AB29-C0623A9636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8845" y="1564235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1" name="Freeform: Shape 25">
                <a:extLst>
                  <a:ext uri="{FF2B5EF4-FFF2-40B4-BE49-F238E27FC236}">
                    <a16:creationId xmlns:a16="http://schemas.microsoft.com/office/drawing/2014/main" id="{EB05EEA7-AE32-402C-AD30-E90578C98B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8" y="156423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2" name="Freeform: Shape 26">
                <a:extLst>
                  <a:ext uri="{FF2B5EF4-FFF2-40B4-BE49-F238E27FC236}">
                    <a16:creationId xmlns:a16="http://schemas.microsoft.com/office/drawing/2014/main" id="{2E537317-F1EE-4A9E-87E6-180CD2BA2E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9" y="422592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3" name="Freeform: Shape 27">
                <a:extLst>
                  <a:ext uri="{FF2B5EF4-FFF2-40B4-BE49-F238E27FC236}">
                    <a16:creationId xmlns:a16="http://schemas.microsoft.com/office/drawing/2014/main" id="{DD5B08C9-AFC9-4F3D-B7B9-7365219FEA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0074" y="6327123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4" name="Freeform: Shape 28">
                <a:extLst>
                  <a:ext uri="{FF2B5EF4-FFF2-40B4-BE49-F238E27FC236}">
                    <a16:creationId xmlns:a16="http://schemas.microsoft.com/office/drawing/2014/main" id="{CB7F43B0-27E1-4512-83BD-661B0A9669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2870" y="475488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5" name="Freeform: Shape 29">
                <a:extLst>
                  <a:ext uri="{FF2B5EF4-FFF2-40B4-BE49-F238E27FC236}">
                    <a16:creationId xmlns:a16="http://schemas.microsoft.com/office/drawing/2014/main" id="{BEBF9CE8-AEA1-4667-9226-F8265DFAB0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0809" y="2635328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6" name="Freeform: Shape 30">
                <a:extLst>
                  <a:ext uri="{FF2B5EF4-FFF2-40B4-BE49-F238E27FC236}">
                    <a16:creationId xmlns:a16="http://schemas.microsoft.com/office/drawing/2014/main" id="{027B90FF-3F61-457B-A210-70EFF0F38D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0743" y="4743727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7" name="Freeform: Shape 31">
                <a:extLst>
                  <a:ext uri="{FF2B5EF4-FFF2-40B4-BE49-F238E27FC236}">
                    <a16:creationId xmlns:a16="http://schemas.microsoft.com/office/drawing/2014/main" id="{864F3B52-7595-43A6-9B54-FE7B2506C8B8}"/>
                  </a:ext>
                </a:extLst>
              </p:cNvPr>
              <p:cNvSpPr txBox="1">
                <a:spLocks/>
              </p:cNvSpPr>
              <p:nvPr/>
            </p:nvSpPr>
            <p:spPr>
              <a:xfrm flipV="1">
                <a:off x="9015845" y="3160396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8" name="Freeform: Shape 32">
                <a:extLst>
                  <a:ext uri="{FF2B5EF4-FFF2-40B4-BE49-F238E27FC236}">
                    <a16:creationId xmlns:a16="http://schemas.microsoft.com/office/drawing/2014/main" id="{DDBABCF0-C223-4832-AA7E-DB97C009FE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47152" y="210312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</p:grpSp>
      </p:grpSp>
      <p:sp>
        <p:nvSpPr>
          <p:cNvPr id="49" name="Picture Placeholder 13">
            <a:extLst>
              <a:ext uri="{FF2B5EF4-FFF2-40B4-BE49-F238E27FC236}">
                <a16:creationId xmlns:a16="http://schemas.microsoft.com/office/drawing/2014/main" id="{42ABC947-C41B-4040-8744-3B19A31D0ED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4040146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CDAF4-9E3E-4CB6-9B89-CFE2C2203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0C666-BF55-49C6-870F-E0AE2DA69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E9F1C-E05D-4587-82BC-20D54595E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618EE-218E-40FF-A905-2415D1BCA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FB13B-340D-4CBD-9FF1-2AEB6EF3B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782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8113" y="1828800"/>
            <a:ext cx="7974501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A7FE044F-6493-4ECB-B580-2318E1DA62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27812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Quote Testimoni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42019" y="1828800"/>
            <a:ext cx="4444566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02B4AF2-3D2F-4674-99A2-58ABCF020A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67923" y="1828800"/>
            <a:ext cx="4444566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6D1AC86-28F2-46B3-8E9D-1D3BF1F6A8AC}"/>
              </a:ext>
            </a:extLst>
          </p:cNvPr>
          <p:cNvCxnSpPr/>
          <p:nvPr userDrawn="1"/>
        </p:nvCxnSpPr>
        <p:spPr>
          <a:xfrm>
            <a:off x="6877254" y="1828800"/>
            <a:ext cx="0" cy="3932238"/>
          </a:xfrm>
          <a:prstGeom prst="line">
            <a:avLst/>
          </a:prstGeom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796A42C-DE52-45B9-BFE0-FB44316D11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991E79-C023-4B16-9A60-E1C474F3893C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020BBEC-D3C3-43BF-956F-ED5BE5229802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8" name="Graphic 16">
            <a:extLst>
              <a:ext uri="{FF2B5EF4-FFF2-40B4-BE49-F238E27FC236}">
                <a16:creationId xmlns:a16="http://schemas.microsoft.com/office/drawing/2014/main" id="{1B4F6861-2F66-4A90-88C7-5655B7385F92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AC028C-EC3F-435B-9DE8-13BCD26C5165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20" name="Freeform: Shape 41">
              <a:extLst>
                <a:ext uri="{FF2B5EF4-FFF2-40B4-BE49-F238E27FC236}">
                  <a16:creationId xmlns:a16="http://schemas.microsoft.com/office/drawing/2014/main" id="{092BA1EB-2C6C-4E12-AB7D-72F5E1A4BD2A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1" name="Freeform: Shape 42">
              <a:extLst>
                <a:ext uri="{FF2B5EF4-FFF2-40B4-BE49-F238E27FC236}">
                  <a16:creationId xmlns:a16="http://schemas.microsoft.com/office/drawing/2014/main" id="{D4D4DDAE-2EFC-4241-AC8C-8B7DCE39EA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2" name="Freeform: Shape 81">
              <a:extLst>
                <a:ext uri="{FF2B5EF4-FFF2-40B4-BE49-F238E27FC236}">
                  <a16:creationId xmlns:a16="http://schemas.microsoft.com/office/drawing/2014/main" id="{2AC27067-A52C-40F3-BB3C-698744CFAFBF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3" name="Freeform: Shape 41">
              <a:extLst>
                <a:ext uri="{FF2B5EF4-FFF2-40B4-BE49-F238E27FC236}">
                  <a16:creationId xmlns:a16="http://schemas.microsoft.com/office/drawing/2014/main" id="{1C0FA829-2C18-4B1F-9649-F2CAC02C699E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4" name="Freeform: Shape 81">
              <a:extLst>
                <a:ext uri="{FF2B5EF4-FFF2-40B4-BE49-F238E27FC236}">
                  <a16:creationId xmlns:a16="http://schemas.microsoft.com/office/drawing/2014/main" id="{CCCD273D-DE19-4933-94D2-E7940BB474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93334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Color - Orange Ba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7541" y="1828800"/>
            <a:ext cx="7975645" cy="3932238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  <a:lvl2pPr marL="0" indent="0" algn="r">
              <a:spcBef>
                <a:spcPts val="1200"/>
              </a:spcBef>
              <a:buNone/>
              <a:defRPr sz="1800">
                <a:solidFill>
                  <a:schemeClr val="bg1"/>
                </a:solidFill>
              </a:defRPr>
            </a:lvl2pPr>
            <a:lvl3pPr marL="174625" indent="0" algn="r">
              <a:buNone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822471-3398-4552-96F7-7EA60CADBC26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42DD6031-164E-4831-8E83-587CABB29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bg1"/>
                </a:solidFill>
              </a:defRPr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7A0B07-B0BE-486A-881E-FD6D79AB677C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53D4285-1DB8-4656-B5D8-8657A77446AA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1" name="Graphic 16">
            <a:extLst>
              <a:ext uri="{FF2B5EF4-FFF2-40B4-BE49-F238E27FC236}">
                <a16:creationId xmlns:a16="http://schemas.microsoft.com/office/drawing/2014/main" id="{2EDF1707-6127-4F8E-BEB8-44E9C0C92390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B16792-2669-44C6-99F0-FBDEC98F5370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5" name="Freeform: Shape 41">
              <a:extLst>
                <a:ext uri="{FF2B5EF4-FFF2-40B4-BE49-F238E27FC236}">
                  <a16:creationId xmlns:a16="http://schemas.microsoft.com/office/drawing/2014/main" id="{E6E49809-E893-468D-98B3-74D8A961DCCF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7" name="Freeform: Shape 42">
              <a:extLst>
                <a:ext uri="{FF2B5EF4-FFF2-40B4-BE49-F238E27FC236}">
                  <a16:creationId xmlns:a16="http://schemas.microsoft.com/office/drawing/2014/main" id="{0710A4BE-62E5-41F4-9444-45003BFA549E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8" name="Freeform: Shape 81">
              <a:extLst>
                <a:ext uri="{FF2B5EF4-FFF2-40B4-BE49-F238E27FC236}">
                  <a16:creationId xmlns:a16="http://schemas.microsoft.com/office/drawing/2014/main" id="{27FC0547-E2A2-4081-B1D7-6BE307AB3225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" name="Freeform: Shape 41">
              <a:extLst>
                <a:ext uri="{FF2B5EF4-FFF2-40B4-BE49-F238E27FC236}">
                  <a16:creationId xmlns:a16="http://schemas.microsoft.com/office/drawing/2014/main" id="{8C1F204C-8095-455F-9CD6-D9C61C26F743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" name="Freeform: Shape 81">
              <a:extLst>
                <a:ext uri="{FF2B5EF4-FFF2-40B4-BE49-F238E27FC236}">
                  <a16:creationId xmlns:a16="http://schemas.microsoft.com/office/drawing/2014/main" id="{37826853-5609-472F-B8AA-C0A2F18E503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40961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Color - Blue Ba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7541" y="1828800"/>
            <a:ext cx="7975645" cy="3932238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  <a:lvl2pPr marL="0" indent="0" algn="r">
              <a:spcBef>
                <a:spcPts val="1200"/>
              </a:spcBef>
              <a:buNone/>
              <a:defRPr sz="1800">
                <a:solidFill>
                  <a:schemeClr val="bg1"/>
                </a:solidFill>
              </a:defRPr>
            </a:lvl2pPr>
            <a:lvl3pPr marL="174625" indent="0" algn="r">
              <a:buNone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822471-3398-4552-96F7-7EA60CADBC26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42DD6031-164E-4831-8E83-587CABB29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bg1"/>
                </a:solidFill>
              </a:defRPr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CF21C-E7B5-4439-B2DB-EEEB59FDED86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41559B3-96D0-4F48-A102-B609D1256790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968D28B0-6EA1-4FAE-9CFF-4CCF72A3A89B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893849-2BA9-43AD-8843-76F1FB4EA349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7" name="Freeform: Shape 41">
              <a:extLst>
                <a:ext uri="{FF2B5EF4-FFF2-40B4-BE49-F238E27FC236}">
                  <a16:creationId xmlns:a16="http://schemas.microsoft.com/office/drawing/2014/main" id="{89C9DA30-ECE0-4E7D-9E80-D7F47652DBA0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8" name="Freeform: Shape 42">
              <a:extLst>
                <a:ext uri="{FF2B5EF4-FFF2-40B4-BE49-F238E27FC236}">
                  <a16:creationId xmlns:a16="http://schemas.microsoft.com/office/drawing/2014/main" id="{A2AC4714-A49D-4495-92DF-0FBE5D776E59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" name="Freeform: Shape 81">
              <a:extLst>
                <a:ext uri="{FF2B5EF4-FFF2-40B4-BE49-F238E27FC236}">
                  <a16:creationId xmlns:a16="http://schemas.microsoft.com/office/drawing/2014/main" id="{904F65D3-293C-40C5-937E-ED7FF073E456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" name="Freeform: Shape 41">
              <a:extLst>
                <a:ext uri="{FF2B5EF4-FFF2-40B4-BE49-F238E27FC236}">
                  <a16:creationId xmlns:a16="http://schemas.microsoft.com/office/drawing/2014/main" id="{76255072-F33C-470C-8C8E-309BA847CEA5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1" name="Freeform: Shape 81">
              <a:extLst>
                <a:ext uri="{FF2B5EF4-FFF2-40B4-BE49-F238E27FC236}">
                  <a16:creationId xmlns:a16="http://schemas.microsoft.com/office/drawing/2014/main" id="{C277D8B4-B6FF-4DBF-A1D4-5303202F4EC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26555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43396" y="2804832"/>
            <a:ext cx="3066175" cy="20484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45692" y="2804832"/>
            <a:ext cx="3064499" cy="204843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46312" y="2804832"/>
            <a:ext cx="3066177" cy="204843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F8321D6-4F17-4250-BD31-B7184F6B8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395" y="912310"/>
            <a:ext cx="9867505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D7A812B9-81CD-4383-A969-F4547092EB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76777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43395" y="2804832"/>
            <a:ext cx="2259016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0499" y="2804832"/>
            <a:ext cx="2257781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16368" y="2804832"/>
            <a:ext cx="2259017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289AA023-A46F-450A-80A8-C6F3EBE56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53474" y="2804832"/>
            <a:ext cx="2259017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D5DF6B6-3F3C-445E-8CC3-BAFA3D7DE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395" y="912310"/>
            <a:ext cx="9867505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38906123-3E6D-4E61-9AB6-6B1A42B7A2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94794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n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7D3642F-C8EF-48BF-929A-740A77E433EC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8040858" y="2187163"/>
            <a:ext cx="3568958" cy="3568029"/>
          </a:xfrm>
          <a:prstGeom prst="ellipse">
            <a:avLst/>
          </a:prstGeom>
          <a:solidFill>
            <a:schemeClr val="accent3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8E06C46-246C-4AC7-8CAA-09BB96286D58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5149940" y="2187163"/>
            <a:ext cx="3568958" cy="3568029"/>
          </a:xfrm>
          <a:prstGeom prst="ellipse">
            <a:avLst/>
          </a:prstGeom>
          <a:solidFill>
            <a:schemeClr val="accent1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9B353F2-F330-43C5-9393-227A937D64FA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2259022" y="2187163"/>
            <a:ext cx="3568958" cy="3568029"/>
          </a:xfrm>
          <a:prstGeom prst="ellipse">
            <a:avLst/>
          </a:prstGeom>
          <a:solidFill>
            <a:schemeClr val="accent2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A2412B-8E33-42C5-97C0-5A7B086A7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58203ACF-B4F4-4A23-B2C8-CB9819B620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0564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6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942019" y="182880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539C5952-9101-40EA-8EFD-F1D60A1A9A0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355306" y="182880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6493EF8F-CCE9-4B2B-A7E6-77DBCC02838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768593" y="182880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4D42B27E-18C9-491F-981A-22AFA3A6325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942019" y="422701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1BCAF74B-6018-4C57-A90E-AB54A58B147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355306" y="422701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61217ED4-3DF8-4495-9467-ABDA716D4CF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768593" y="422701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52A6C-6ED1-40F7-B704-C2FFFC324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19" y="912310"/>
            <a:ext cx="9868881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864D036A-14BC-4EDC-89A2-414E9F1751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04551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05CE8878-73D0-49A2-BE7D-7B98477652C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942019" y="1828800"/>
            <a:ext cx="9868881" cy="43434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42F2C-7E82-4877-964A-6674E60D1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19" y="912310"/>
            <a:ext cx="9868881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96159052-C84A-4994-8122-D63877E7E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15887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6">
            <a:extLst>
              <a:ext uri="{FF2B5EF4-FFF2-40B4-BE49-F238E27FC236}">
                <a16:creationId xmlns:a16="http://schemas.microsoft.com/office/drawing/2014/main" id="{1EC614DD-715F-4FED-8870-8126A5E30C3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189488" y="1747063"/>
            <a:ext cx="6816061" cy="4457602"/>
            <a:chOff x="1757363" y="1860550"/>
            <a:chExt cx="6414459" cy="3873500"/>
          </a:xfrm>
          <a:solidFill>
            <a:schemeClr val="bg2"/>
          </a:solidFill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4D3AFE62-E176-4623-A52A-BE82F84C5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7186" y="1860550"/>
              <a:ext cx="474636" cy="717550"/>
            </a:xfrm>
            <a:custGeom>
              <a:avLst/>
              <a:gdLst>
                <a:gd name="T0" fmla="*/ 74 w 230"/>
                <a:gd name="T1" fmla="*/ 12 h 377"/>
                <a:gd name="T2" fmla="*/ 28 w 230"/>
                <a:gd name="T3" fmla="*/ 81 h 377"/>
                <a:gd name="T4" fmla="*/ 49 w 230"/>
                <a:gd name="T5" fmla="*/ 107 h 377"/>
                <a:gd name="T6" fmla="*/ 28 w 230"/>
                <a:gd name="T7" fmla="*/ 139 h 377"/>
                <a:gd name="T8" fmla="*/ 41 w 230"/>
                <a:gd name="T9" fmla="*/ 149 h 377"/>
                <a:gd name="T10" fmla="*/ 31 w 230"/>
                <a:gd name="T11" fmla="*/ 171 h 377"/>
                <a:gd name="T12" fmla="*/ 31 w 230"/>
                <a:gd name="T13" fmla="*/ 206 h 377"/>
                <a:gd name="T14" fmla="*/ 0 w 230"/>
                <a:gd name="T15" fmla="*/ 219 h 377"/>
                <a:gd name="T16" fmla="*/ 13 w 230"/>
                <a:gd name="T17" fmla="*/ 229 h 377"/>
                <a:gd name="T18" fmla="*/ 79 w 230"/>
                <a:gd name="T19" fmla="*/ 361 h 377"/>
                <a:gd name="T20" fmla="*/ 131 w 230"/>
                <a:gd name="T21" fmla="*/ 377 h 377"/>
                <a:gd name="T22" fmla="*/ 128 w 230"/>
                <a:gd name="T23" fmla="*/ 350 h 377"/>
                <a:gd name="T24" fmla="*/ 154 w 230"/>
                <a:gd name="T25" fmla="*/ 329 h 377"/>
                <a:gd name="T26" fmla="*/ 144 w 230"/>
                <a:gd name="T27" fmla="*/ 307 h 377"/>
                <a:gd name="T28" fmla="*/ 210 w 230"/>
                <a:gd name="T29" fmla="*/ 280 h 377"/>
                <a:gd name="T30" fmla="*/ 212 w 230"/>
                <a:gd name="T31" fmla="*/ 243 h 377"/>
                <a:gd name="T32" fmla="*/ 250 w 230"/>
                <a:gd name="T33" fmla="*/ 241 h 377"/>
                <a:gd name="T34" fmla="*/ 280 w 230"/>
                <a:gd name="T35" fmla="*/ 213 h 377"/>
                <a:gd name="T36" fmla="*/ 316 w 230"/>
                <a:gd name="T37" fmla="*/ 194 h 377"/>
                <a:gd name="T38" fmla="*/ 316 w 230"/>
                <a:gd name="T39" fmla="*/ 171 h 377"/>
                <a:gd name="T40" fmla="*/ 266 w 230"/>
                <a:gd name="T41" fmla="*/ 163 h 377"/>
                <a:gd name="T42" fmla="*/ 257 w 230"/>
                <a:gd name="T43" fmla="*/ 138 h 377"/>
                <a:gd name="T44" fmla="*/ 207 w 230"/>
                <a:gd name="T45" fmla="*/ 134 h 377"/>
                <a:gd name="T46" fmla="*/ 168 w 230"/>
                <a:gd name="T47" fmla="*/ 22 h 377"/>
                <a:gd name="T48" fmla="*/ 148 w 230"/>
                <a:gd name="T49" fmla="*/ 0 h 377"/>
                <a:gd name="T50" fmla="*/ 99 w 230"/>
                <a:gd name="T51" fmla="*/ 9 h 377"/>
                <a:gd name="T52" fmla="*/ 90 w 230"/>
                <a:gd name="T53" fmla="*/ 20 h 377"/>
                <a:gd name="T54" fmla="*/ 74 w 230"/>
                <a:gd name="T55" fmla="*/ 12 h 37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30"/>
                <a:gd name="T85" fmla="*/ 0 h 377"/>
                <a:gd name="T86" fmla="*/ 230 w 230"/>
                <a:gd name="T87" fmla="*/ 377 h 37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30" h="377">
                  <a:moveTo>
                    <a:pt x="54" y="12"/>
                  </a:moveTo>
                  <a:lnTo>
                    <a:pt x="20" y="81"/>
                  </a:lnTo>
                  <a:lnTo>
                    <a:pt x="36" y="107"/>
                  </a:lnTo>
                  <a:lnTo>
                    <a:pt x="20" y="139"/>
                  </a:lnTo>
                  <a:lnTo>
                    <a:pt x="30" y="149"/>
                  </a:lnTo>
                  <a:lnTo>
                    <a:pt x="23" y="171"/>
                  </a:lnTo>
                  <a:lnTo>
                    <a:pt x="23" y="206"/>
                  </a:lnTo>
                  <a:lnTo>
                    <a:pt x="0" y="219"/>
                  </a:lnTo>
                  <a:lnTo>
                    <a:pt x="9" y="229"/>
                  </a:lnTo>
                  <a:lnTo>
                    <a:pt x="57" y="361"/>
                  </a:lnTo>
                  <a:lnTo>
                    <a:pt x="95" y="377"/>
                  </a:lnTo>
                  <a:lnTo>
                    <a:pt x="93" y="350"/>
                  </a:lnTo>
                  <a:lnTo>
                    <a:pt x="112" y="329"/>
                  </a:lnTo>
                  <a:lnTo>
                    <a:pt x="105" y="307"/>
                  </a:lnTo>
                  <a:lnTo>
                    <a:pt x="152" y="280"/>
                  </a:lnTo>
                  <a:lnTo>
                    <a:pt x="154" y="243"/>
                  </a:lnTo>
                  <a:lnTo>
                    <a:pt x="182" y="241"/>
                  </a:lnTo>
                  <a:lnTo>
                    <a:pt x="204" y="213"/>
                  </a:lnTo>
                  <a:lnTo>
                    <a:pt x="230" y="194"/>
                  </a:lnTo>
                  <a:lnTo>
                    <a:pt x="230" y="171"/>
                  </a:lnTo>
                  <a:lnTo>
                    <a:pt x="194" y="163"/>
                  </a:lnTo>
                  <a:lnTo>
                    <a:pt x="187" y="138"/>
                  </a:lnTo>
                  <a:lnTo>
                    <a:pt x="151" y="134"/>
                  </a:lnTo>
                  <a:lnTo>
                    <a:pt x="122" y="22"/>
                  </a:lnTo>
                  <a:lnTo>
                    <a:pt x="108" y="0"/>
                  </a:lnTo>
                  <a:lnTo>
                    <a:pt x="72" y="9"/>
                  </a:lnTo>
                  <a:lnTo>
                    <a:pt x="66" y="20"/>
                  </a:lnTo>
                  <a:lnTo>
                    <a:pt x="54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6D09F3E-B20F-432D-B2BA-3EB96BD63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691" y="4062413"/>
              <a:ext cx="607053" cy="561975"/>
            </a:xfrm>
            <a:custGeom>
              <a:avLst/>
              <a:gdLst>
                <a:gd name="T0" fmla="*/ 0 w 294"/>
                <a:gd name="T1" fmla="*/ 27 h 295"/>
                <a:gd name="T2" fmla="*/ 162 w 294"/>
                <a:gd name="T3" fmla="*/ 12 h 295"/>
                <a:gd name="T4" fmla="*/ 359 w 294"/>
                <a:gd name="T5" fmla="*/ 0 h 295"/>
                <a:gd name="T6" fmla="*/ 348 w 294"/>
                <a:gd name="T7" fmla="*/ 39 h 295"/>
                <a:gd name="T8" fmla="*/ 392 w 294"/>
                <a:gd name="T9" fmla="*/ 30 h 295"/>
                <a:gd name="T10" fmla="*/ 407 w 294"/>
                <a:gd name="T11" fmla="*/ 56 h 295"/>
                <a:gd name="T12" fmla="*/ 362 w 294"/>
                <a:gd name="T13" fmla="*/ 80 h 295"/>
                <a:gd name="T14" fmla="*/ 373 w 294"/>
                <a:gd name="T15" fmla="*/ 121 h 295"/>
                <a:gd name="T16" fmla="*/ 327 w 294"/>
                <a:gd name="T17" fmla="*/ 189 h 295"/>
                <a:gd name="T18" fmla="*/ 291 w 294"/>
                <a:gd name="T19" fmla="*/ 231 h 295"/>
                <a:gd name="T20" fmla="*/ 310 w 294"/>
                <a:gd name="T21" fmla="*/ 285 h 295"/>
                <a:gd name="T22" fmla="*/ 60 w 294"/>
                <a:gd name="T23" fmla="*/ 295 h 295"/>
                <a:gd name="T24" fmla="*/ 59 w 294"/>
                <a:gd name="T25" fmla="*/ 262 h 295"/>
                <a:gd name="T26" fmla="*/ 10 w 294"/>
                <a:gd name="T27" fmla="*/ 255 h 295"/>
                <a:gd name="T28" fmla="*/ 10 w 294"/>
                <a:gd name="T29" fmla="*/ 80 h 295"/>
                <a:gd name="T30" fmla="*/ 0 w 294"/>
                <a:gd name="T31" fmla="*/ 27 h 29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94"/>
                <a:gd name="T49" fmla="*/ 0 h 295"/>
                <a:gd name="T50" fmla="*/ 294 w 294"/>
                <a:gd name="T51" fmla="*/ 295 h 29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94" h="295">
                  <a:moveTo>
                    <a:pt x="0" y="27"/>
                  </a:moveTo>
                  <a:lnTo>
                    <a:pt x="116" y="12"/>
                  </a:lnTo>
                  <a:lnTo>
                    <a:pt x="259" y="0"/>
                  </a:lnTo>
                  <a:lnTo>
                    <a:pt x="252" y="39"/>
                  </a:lnTo>
                  <a:lnTo>
                    <a:pt x="283" y="30"/>
                  </a:lnTo>
                  <a:lnTo>
                    <a:pt x="294" y="56"/>
                  </a:lnTo>
                  <a:lnTo>
                    <a:pt x="262" y="80"/>
                  </a:lnTo>
                  <a:lnTo>
                    <a:pt x="269" y="121"/>
                  </a:lnTo>
                  <a:lnTo>
                    <a:pt x="235" y="189"/>
                  </a:lnTo>
                  <a:lnTo>
                    <a:pt x="210" y="231"/>
                  </a:lnTo>
                  <a:lnTo>
                    <a:pt x="224" y="285"/>
                  </a:lnTo>
                  <a:lnTo>
                    <a:pt x="43" y="295"/>
                  </a:lnTo>
                  <a:lnTo>
                    <a:pt x="42" y="262"/>
                  </a:lnTo>
                  <a:lnTo>
                    <a:pt x="6" y="255"/>
                  </a:lnTo>
                  <a:lnTo>
                    <a:pt x="6" y="8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F7B9766-CACB-4A5A-88EB-7FDF04820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4963" y="4603750"/>
              <a:ext cx="741189" cy="588963"/>
            </a:xfrm>
            <a:custGeom>
              <a:avLst/>
              <a:gdLst>
                <a:gd name="T0" fmla="*/ 0 w 359"/>
                <a:gd name="T1" fmla="*/ 7 h 309"/>
                <a:gd name="T2" fmla="*/ 247 w 359"/>
                <a:gd name="T3" fmla="*/ 0 h 309"/>
                <a:gd name="T4" fmla="*/ 291 w 359"/>
                <a:gd name="T5" fmla="*/ 64 h 309"/>
                <a:gd name="T6" fmla="*/ 254 w 359"/>
                <a:gd name="T7" fmla="*/ 139 h 309"/>
                <a:gd name="T8" fmla="*/ 242 w 359"/>
                <a:gd name="T9" fmla="*/ 173 h 309"/>
                <a:gd name="T10" fmla="*/ 407 w 359"/>
                <a:gd name="T11" fmla="*/ 159 h 309"/>
                <a:gd name="T12" fmla="*/ 417 w 359"/>
                <a:gd name="T13" fmla="*/ 208 h 309"/>
                <a:gd name="T14" fmla="*/ 367 w 359"/>
                <a:gd name="T15" fmla="*/ 204 h 309"/>
                <a:gd name="T16" fmla="*/ 346 w 359"/>
                <a:gd name="T17" fmla="*/ 225 h 309"/>
                <a:gd name="T18" fmla="*/ 369 w 359"/>
                <a:gd name="T19" fmla="*/ 239 h 309"/>
                <a:gd name="T20" fmla="*/ 416 w 359"/>
                <a:gd name="T21" fmla="*/ 222 h 309"/>
                <a:gd name="T22" fmla="*/ 417 w 359"/>
                <a:gd name="T23" fmla="*/ 246 h 309"/>
                <a:gd name="T24" fmla="*/ 444 w 359"/>
                <a:gd name="T25" fmla="*/ 226 h 309"/>
                <a:gd name="T26" fmla="*/ 463 w 359"/>
                <a:gd name="T27" fmla="*/ 226 h 309"/>
                <a:gd name="T28" fmla="*/ 441 w 359"/>
                <a:gd name="T29" fmla="*/ 267 h 309"/>
                <a:gd name="T30" fmla="*/ 482 w 359"/>
                <a:gd name="T31" fmla="*/ 274 h 309"/>
                <a:gd name="T32" fmla="*/ 495 w 359"/>
                <a:gd name="T33" fmla="*/ 297 h 309"/>
                <a:gd name="T34" fmla="*/ 476 w 359"/>
                <a:gd name="T35" fmla="*/ 304 h 309"/>
                <a:gd name="T36" fmla="*/ 451 w 359"/>
                <a:gd name="T37" fmla="*/ 289 h 309"/>
                <a:gd name="T38" fmla="*/ 402 w 359"/>
                <a:gd name="T39" fmla="*/ 279 h 309"/>
                <a:gd name="T40" fmla="*/ 412 w 359"/>
                <a:gd name="T41" fmla="*/ 306 h 309"/>
                <a:gd name="T42" fmla="*/ 390 w 359"/>
                <a:gd name="T43" fmla="*/ 309 h 309"/>
                <a:gd name="T44" fmla="*/ 368 w 359"/>
                <a:gd name="T45" fmla="*/ 285 h 309"/>
                <a:gd name="T46" fmla="*/ 356 w 359"/>
                <a:gd name="T47" fmla="*/ 300 h 309"/>
                <a:gd name="T48" fmla="*/ 284 w 359"/>
                <a:gd name="T49" fmla="*/ 300 h 309"/>
                <a:gd name="T50" fmla="*/ 284 w 359"/>
                <a:gd name="T51" fmla="*/ 285 h 309"/>
                <a:gd name="T52" fmla="*/ 258 w 359"/>
                <a:gd name="T53" fmla="*/ 267 h 309"/>
                <a:gd name="T54" fmla="*/ 202 w 359"/>
                <a:gd name="T55" fmla="*/ 265 h 309"/>
                <a:gd name="T56" fmla="*/ 248 w 359"/>
                <a:gd name="T57" fmla="*/ 285 h 309"/>
                <a:gd name="T58" fmla="*/ 184 w 359"/>
                <a:gd name="T59" fmla="*/ 295 h 309"/>
                <a:gd name="T60" fmla="*/ 86 w 359"/>
                <a:gd name="T61" fmla="*/ 281 h 309"/>
                <a:gd name="T62" fmla="*/ 48 w 359"/>
                <a:gd name="T63" fmla="*/ 285 h 309"/>
                <a:gd name="T64" fmla="*/ 62 w 359"/>
                <a:gd name="T65" fmla="*/ 181 h 309"/>
                <a:gd name="T66" fmla="*/ 1 w 359"/>
                <a:gd name="T67" fmla="*/ 99 h 309"/>
                <a:gd name="T68" fmla="*/ 0 w 359"/>
                <a:gd name="T69" fmla="*/ 7 h 30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9"/>
                <a:gd name="T106" fmla="*/ 0 h 309"/>
                <a:gd name="T107" fmla="*/ 359 w 359"/>
                <a:gd name="T108" fmla="*/ 309 h 30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9" h="309">
                  <a:moveTo>
                    <a:pt x="0" y="7"/>
                  </a:moveTo>
                  <a:lnTo>
                    <a:pt x="179" y="0"/>
                  </a:lnTo>
                  <a:lnTo>
                    <a:pt x="211" y="64"/>
                  </a:lnTo>
                  <a:lnTo>
                    <a:pt x="184" y="139"/>
                  </a:lnTo>
                  <a:lnTo>
                    <a:pt x="175" y="173"/>
                  </a:lnTo>
                  <a:lnTo>
                    <a:pt x="295" y="159"/>
                  </a:lnTo>
                  <a:lnTo>
                    <a:pt x="303" y="208"/>
                  </a:lnTo>
                  <a:lnTo>
                    <a:pt x="267" y="204"/>
                  </a:lnTo>
                  <a:lnTo>
                    <a:pt x="250" y="225"/>
                  </a:lnTo>
                  <a:lnTo>
                    <a:pt x="269" y="239"/>
                  </a:lnTo>
                  <a:lnTo>
                    <a:pt x="302" y="222"/>
                  </a:lnTo>
                  <a:lnTo>
                    <a:pt x="303" y="246"/>
                  </a:lnTo>
                  <a:lnTo>
                    <a:pt x="322" y="226"/>
                  </a:lnTo>
                  <a:lnTo>
                    <a:pt x="336" y="226"/>
                  </a:lnTo>
                  <a:lnTo>
                    <a:pt x="320" y="267"/>
                  </a:lnTo>
                  <a:lnTo>
                    <a:pt x="350" y="274"/>
                  </a:lnTo>
                  <a:lnTo>
                    <a:pt x="359" y="297"/>
                  </a:lnTo>
                  <a:lnTo>
                    <a:pt x="345" y="304"/>
                  </a:lnTo>
                  <a:lnTo>
                    <a:pt x="327" y="289"/>
                  </a:lnTo>
                  <a:lnTo>
                    <a:pt x="292" y="279"/>
                  </a:lnTo>
                  <a:lnTo>
                    <a:pt x="299" y="306"/>
                  </a:lnTo>
                  <a:lnTo>
                    <a:pt x="282" y="309"/>
                  </a:lnTo>
                  <a:lnTo>
                    <a:pt x="268" y="285"/>
                  </a:lnTo>
                  <a:lnTo>
                    <a:pt x="259" y="300"/>
                  </a:lnTo>
                  <a:lnTo>
                    <a:pt x="206" y="300"/>
                  </a:lnTo>
                  <a:lnTo>
                    <a:pt x="206" y="285"/>
                  </a:lnTo>
                  <a:lnTo>
                    <a:pt x="187" y="267"/>
                  </a:lnTo>
                  <a:lnTo>
                    <a:pt x="147" y="265"/>
                  </a:lnTo>
                  <a:lnTo>
                    <a:pt x="180" y="285"/>
                  </a:lnTo>
                  <a:lnTo>
                    <a:pt x="134" y="295"/>
                  </a:lnTo>
                  <a:lnTo>
                    <a:pt x="62" y="281"/>
                  </a:lnTo>
                  <a:lnTo>
                    <a:pt x="35" y="285"/>
                  </a:lnTo>
                  <a:lnTo>
                    <a:pt x="45" y="181"/>
                  </a:lnTo>
                  <a:lnTo>
                    <a:pt x="1" y="99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AC3BEAE1-90DA-4F18-921F-21C047EBC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0151" y="2117725"/>
              <a:ext cx="825453" cy="923925"/>
            </a:xfrm>
            <a:custGeom>
              <a:avLst/>
              <a:gdLst>
                <a:gd name="T0" fmla="*/ 0 w 400"/>
                <a:gd name="T1" fmla="*/ 38 h 485"/>
                <a:gd name="T2" fmla="*/ 144 w 400"/>
                <a:gd name="T3" fmla="*/ 38 h 485"/>
                <a:gd name="T4" fmla="*/ 143 w 400"/>
                <a:gd name="T5" fmla="*/ 0 h 485"/>
                <a:gd name="T6" fmla="*/ 172 w 400"/>
                <a:gd name="T7" fmla="*/ 11 h 485"/>
                <a:gd name="T8" fmla="*/ 181 w 400"/>
                <a:gd name="T9" fmla="*/ 40 h 485"/>
                <a:gd name="T10" fmla="*/ 248 w 400"/>
                <a:gd name="T11" fmla="*/ 72 h 485"/>
                <a:gd name="T12" fmla="*/ 268 w 400"/>
                <a:gd name="T13" fmla="*/ 58 h 485"/>
                <a:gd name="T14" fmla="*/ 311 w 400"/>
                <a:gd name="T15" fmla="*/ 58 h 485"/>
                <a:gd name="T16" fmla="*/ 342 w 400"/>
                <a:gd name="T17" fmla="*/ 86 h 485"/>
                <a:gd name="T18" fmla="*/ 364 w 400"/>
                <a:gd name="T19" fmla="*/ 76 h 485"/>
                <a:gd name="T20" fmla="*/ 422 w 400"/>
                <a:gd name="T21" fmla="*/ 87 h 485"/>
                <a:gd name="T22" fmla="*/ 444 w 400"/>
                <a:gd name="T23" fmla="*/ 66 h 485"/>
                <a:gd name="T24" fmla="*/ 482 w 400"/>
                <a:gd name="T25" fmla="*/ 83 h 485"/>
                <a:gd name="T26" fmla="*/ 550 w 400"/>
                <a:gd name="T27" fmla="*/ 80 h 485"/>
                <a:gd name="T28" fmla="*/ 439 w 400"/>
                <a:gd name="T29" fmla="*/ 140 h 485"/>
                <a:gd name="T30" fmla="*/ 385 w 400"/>
                <a:gd name="T31" fmla="*/ 193 h 485"/>
                <a:gd name="T32" fmla="*/ 396 w 400"/>
                <a:gd name="T33" fmla="*/ 269 h 485"/>
                <a:gd name="T34" fmla="*/ 358 w 400"/>
                <a:gd name="T35" fmla="*/ 301 h 485"/>
                <a:gd name="T36" fmla="*/ 372 w 400"/>
                <a:gd name="T37" fmla="*/ 324 h 485"/>
                <a:gd name="T38" fmla="*/ 372 w 400"/>
                <a:gd name="T39" fmla="*/ 380 h 485"/>
                <a:gd name="T40" fmla="*/ 411 w 400"/>
                <a:gd name="T41" fmla="*/ 380 h 485"/>
                <a:gd name="T42" fmla="*/ 467 w 400"/>
                <a:gd name="T43" fmla="*/ 421 h 485"/>
                <a:gd name="T44" fmla="*/ 488 w 400"/>
                <a:gd name="T45" fmla="*/ 471 h 485"/>
                <a:gd name="T46" fmla="*/ 101 w 400"/>
                <a:gd name="T47" fmla="*/ 485 h 485"/>
                <a:gd name="T48" fmla="*/ 102 w 400"/>
                <a:gd name="T49" fmla="*/ 351 h 485"/>
                <a:gd name="T50" fmla="*/ 67 w 400"/>
                <a:gd name="T51" fmla="*/ 321 h 485"/>
                <a:gd name="T52" fmla="*/ 80 w 400"/>
                <a:gd name="T53" fmla="*/ 286 h 485"/>
                <a:gd name="T54" fmla="*/ 90 w 400"/>
                <a:gd name="T55" fmla="*/ 266 h 485"/>
                <a:gd name="T56" fmla="*/ 67 w 400"/>
                <a:gd name="T57" fmla="*/ 173 h 485"/>
                <a:gd name="T58" fmla="*/ 34 w 400"/>
                <a:gd name="T59" fmla="*/ 112 h 485"/>
                <a:gd name="T60" fmla="*/ 0 w 400"/>
                <a:gd name="T61" fmla="*/ 38 h 48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400"/>
                <a:gd name="T94" fmla="*/ 0 h 485"/>
                <a:gd name="T95" fmla="*/ 400 w 400"/>
                <a:gd name="T96" fmla="*/ 485 h 48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400" h="485">
                  <a:moveTo>
                    <a:pt x="0" y="38"/>
                  </a:moveTo>
                  <a:lnTo>
                    <a:pt x="105" y="38"/>
                  </a:lnTo>
                  <a:lnTo>
                    <a:pt x="104" y="0"/>
                  </a:lnTo>
                  <a:lnTo>
                    <a:pt x="126" y="11"/>
                  </a:lnTo>
                  <a:lnTo>
                    <a:pt x="131" y="40"/>
                  </a:lnTo>
                  <a:lnTo>
                    <a:pt x="181" y="72"/>
                  </a:lnTo>
                  <a:lnTo>
                    <a:pt x="196" y="58"/>
                  </a:lnTo>
                  <a:lnTo>
                    <a:pt x="226" y="58"/>
                  </a:lnTo>
                  <a:lnTo>
                    <a:pt x="249" y="86"/>
                  </a:lnTo>
                  <a:lnTo>
                    <a:pt x="264" y="76"/>
                  </a:lnTo>
                  <a:lnTo>
                    <a:pt x="308" y="87"/>
                  </a:lnTo>
                  <a:lnTo>
                    <a:pt x="323" y="66"/>
                  </a:lnTo>
                  <a:lnTo>
                    <a:pt x="351" y="83"/>
                  </a:lnTo>
                  <a:lnTo>
                    <a:pt x="400" y="80"/>
                  </a:lnTo>
                  <a:lnTo>
                    <a:pt x="320" y="140"/>
                  </a:lnTo>
                  <a:lnTo>
                    <a:pt x="281" y="193"/>
                  </a:lnTo>
                  <a:lnTo>
                    <a:pt x="288" y="269"/>
                  </a:lnTo>
                  <a:lnTo>
                    <a:pt x="261" y="301"/>
                  </a:lnTo>
                  <a:lnTo>
                    <a:pt x="272" y="324"/>
                  </a:lnTo>
                  <a:lnTo>
                    <a:pt x="272" y="380"/>
                  </a:lnTo>
                  <a:lnTo>
                    <a:pt x="299" y="380"/>
                  </a:lnTo>
                  <a:lnTo>
                    <a:pt x="340" y="421"/>
                  </a:lnTo>
                  <a:lnTo>
                    <a:pt x="356" y="471"/>
                  </a:lnTo>
                  <a:lnTo>
                    <a:pt x="73" y="485"/>
                  </a:lnTo>
                  <a:lnTo>
                    <a:pt x="74" y="351"/>
                  </a:lnTo>
                  <a:lnTo>
                    <a:pt x="49" y="321"/>
                  </a:lnTo>
                  <a:lnTo>
                    <a:pt x="58" y="286"/>
                  </a:lnTo>
                  <a:lnTo>
                    <a:pt x="66" y="266"/>
                  </a:lnTo>
                  <a:lnTo>
                    <a:pt x="49" y="173"/>
                  </a:lnTo>
                  <a:lnTo>
                    <a:pt x="25" y="112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EB14C47-F99E-47A3-96B4-6BCCB6C59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937" y="2435225"/>
              <a:ext cx="627688" cy="728663"/>
            </a:xfrm>
            <a:custGeom>
              <a:avLst/>
              <a:gdLst>
                <a:gd name="T0" fmla="*/ 30 w 304"/>
                <a:gd name="T1" fmla="*/ 26 h 382"/>
                <a:gd name="T2" fmla="*/ 62 w 304"/>
                <a:gd name="T3" fmla="*/ 23 h 382"/>
                <a:gd name="T4" fmla="*/ 89 w 304"/>
                <a:gd name="T5" fmla="*/ 23 h 382"/>
                <a:gd name="T6" fmla="*/ 108 w 304"/>
                <a:gd name="T7" fmla="*/ 0 h 382"/>
                <a:gd name="T8" fmla="*/ 120 w 304"/>
                <a:gd name="T9" fmla="*/ 28 h 382"/>
                <a:gd name="T10" fmla="*/ 167 w 304"/>
                <a:gd name="T11" fmla="*/ 28 h 382"/>
                <a:gd name="T12" fmla="*/ 189 w 304"/>
                <a:gd name="T13" fmla="*/ 54 h 382"/>
                <a:gd name="T14" fmla="*/ 237 w 304"/>
                <a:gd name="T15" fmla="*/ 47 h 382"/>
                <a:gd name="T16" fmla="*/ 268 w 304"/>
                <a:gd name="T17" fmla="*/ 64 h 382"/>
                <a:gd name="T18" fmla="*/ 327 w 304"/>
                <a:gd name="T19" fmla="*/ 75 h 382"/>
                <a:gd name="T20" fmla="*/ 338 w 304"/>
                <a:gd name="T21" fmla="*/ 95 h 382"/>
                <a:gd name="T22" fmla="*/ 368 w 304"/>
                <a:gd name="T23" fmla="*/ 97 h 382"/>
                <a:gd name="T24" fmla="*/ 357 w 304"/>
                <a:gd name="T25" fmla="*/ 117 h 382"/>
                <a:gd name="T26" fmla="*/ 369 w 304"/>
                <a:gd name="T27" fmla="*/ 139 h 382"/>
                <a:gd name="T28" fmla="*/ 351 w 304"/>
                <a:gd name="T29" fmla="*/ 167 h 382"/>
                <a:gd name="T30" fmla="*/ 365 w 304"/>
                <a:gd name="T31" fmla="*/ 173 h 382"/>
                <a:gd name="T32" fmla="*/ 397 w 304"/>
                <a:gd name="T33" fmla="*/ 142 h 382"/>
                <a:gd name="T34" fmla="*/ 396 w 304"/>
                <a:gd name="T35" fmla="*/ 132 h 382"/>
                <a:gd name="T36" fmla="*/ 407 w 304"/>
                <a:gd name="T37" fmla="*/ 127 h 382"/>
                <a:gd name="T38" fmla="*/ 417 w 304"/>
                <a:gd name="T39" fmla="*/ 142 h 382"/>
                <a:gd name="T40" fmla="*/ 390 w 304"/>
                <a:gd name="T41" fmla="*/ 164 h 382"/>
                <a:gd name="T42" fmla="*/ 382 w 304"/>
                <a:gd name="T43" fmla="*/ 212 h 382"/>
                <a:gd name="T44" fmla="*/ 382 w 304"/>
                <a:gd name="T45" fmla="*/ 293 h 382"/>
                <a:gd name="T46" fmla="*/ 397 w 304"/>
                <a:gd name="T47" fmla="*/ 307 h 382"/>
                <a:gd name="T48" fmla="*/ 389 w 304"/>
                <a:gd name="T49" fmla="*/ 358 h 382"/>
                <a:gd name="T50" fmla="*/ 194 w 304"/>
                <a:gd name="T51" fmla="*/ 382 h 382"/>
                <a:gd name="T52" fmla="*/ 143 w 304"/>
                <a:gd name="T53" fmla="*/ 359 h 382"/>
                <a:gd name="T54" fmla="*/ 153 w 304"/>
                <a:gd name="T55" fmla="*/ 328 h 382"/>
                <a:gd name="T56" fmla="*/ 129 w 304"/>
                <a:gd name="T57" fmla="*/ 295 h 382"/>
                <a:gd name="T58" fmla="*/ 108 w 304"/>
                <a:gd name="T59" fmla="*/ 254 h 382"/>
                <a:gd name="T60" fmla="*/ 52 w 304"/>
                <a:gd name="T61" fmla="*/ 213 h 382"/>
                <a:gd name="T62" fmla="*/ 17 w 304"/>
                <a:gd name="T63" fmla="*/ 213 h 382"/>
                <a:gd name="T64" fmla="*/ 17 w 304"/>
                <a:gd name="T65" fmla="*/ 157 h 382"/>
                <a:gd name="T66" fmla="*/ 0 w 304"/>
                <a:gd name="T67" fmla="*/ 135 h 382"/>
                <a:gd name="T68" fmla="*/ 38 w 304"/>
                <a:gd name="T69" fmla="*/ 102 h 382"/>
                <a:gd name="T70" fmla="*/ 30 w 304"/>
                <a:gd name="T71" fmla="*/ 26 h 38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04"/>
                <a:gd name="T109" fmla="*/ 0 h 382"/>
                <a:gd name="T110" fmla="*/ 304 w 304"/>
                <a:gd name="T111" fmla="*/ 382 h 38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04" h="382">
                  <a:moveTo>
                    <a:pt x="22" y="26"/>
                  </a:moveTo>
                  <a:lnTo>
                    <a:pt x="45" y="23"/>
                  </a:lnTo>
                  <a:lnTo>
                    <a:pt x="65" y="23"/>
                  </a:lnTo>
                  <a:lnTo>
                    <a:pt x="79" y="0"/>
                  </a:lnTo>
                  <a:lnTo>
                    <a:pt x="88" y="28"/>
                  </a:lnTo>
                  <a:lnTo>
                    <a:pt x="121" y="28"/>
                  </a:lnTo>
                  <a:lnTo>
                    <a:pt x="139" y="54"/>
                  </a:lnTo>
                  <a:lnTo>
                    <a:pt x="173" y="47"/>
                  </a:lnTo>
                  <a:lnTo>
                    <a:pt x="196" y="64"/>
                  </a:lnTo>
                  <a:lnTo>
                    <a:pt x="238" y="75"/>
                  </a:lnTo>
                  <a:lnTo>
                    <a:pt x="246" y="95"/>
                  </a:lnTo>
                  <a:lnTo>
                    <a:pt x="268" y="97"/>
                  </a:lnTo>
                  <a:lnTo>
                    <a:pt x="261" y="117"/>
                  </a:lnTo>
                  <a:lnTo>
                    <a:pt x="269" y="139"/>
                  </a:lnTo>
                  <a:lnTo>
                    <a:pt x="255" y="167"/>
                  </a:lnTo>
                  <a:lnTo>
                    <a:pt x="265" y="173"/>
                  </a:lnTo>
                  <a:lnTo>
                    <a:pt x="289" y="142"/>
                  </a:lnTo>
                  <a:lnTo>
                    <a:pt x="288" y="132"/>
                  </a:lnTo>
                  <a:lnTo>
                    <a:pt x="297" y="127"/>
                  </a:lnTo>
                  <a:lnTo>
                    <a:pt x="304" y="142"/>
                  </a:lnTo>
                  <a:lnTo>
                    <a:pt x="285" y="164"/>
                  </a:lnTo>
                  <a:lnTo>
                    <a:pt x="278" y="212"/>
                  </a:lnTo>
                  <a:lnTo>
                    <a:pt x="278" y="293"/>
                  </a:lnTo>
                  <a:lnTo>
                    <a:pt x="289" y="307"/>
                  </a:lnTo>
                  <a:lnTo>
                    <a:pt x="284" y="358"/>
                  </a:lnTo>
                  <a:lnTo>
                    <a:pt x="140" y="382"/>
                  </a:lnTo>
                  <a:lnTo>
                    <a:pt x="104" y="359"/>
                  </a:lnTo>
                  <a:lnTo>
                    <a:pt x="111" y="328"/>
                  </a:lnTo>
                  <a:lnTo>
                    <a:pt x="94" y="295"/>
                  </a:lnTo>
                  <a:lnTo>
                    <a:pt x="79" y="254"/>
                  </a:lnTo>
                  <a:lnTo>
                    <a:pt x="38" y="213"/>
                  </a:lnTo>
                  <a:lnTo>
                    <a:pt x="13" y="213"/>
                  </a:lnTo>
                  <a:lnTo>
                    <a:pt x="13" y="157"/>
                  </a:lnTo>
                  <a:lnTo>
                    <a:pt x="0" y="135"/>
                  </a:lnTo>
                  <a:lnTo>
                    <a:pt x="28" y="102"/>
                  </a:lnTo>
                  <a:lnTo>
                    <a:pt x="22" y="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EBA65BB-55DD-4ED4-8C9F-2A0782DC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7771" y="2331821"/>
              <a:ext cx="677559" cy="288925"/>
            </a:xfrm>
            <a:custGeom>
              <a:avLst/>
              <a:gdLst>
                <a:gd name="T0" fmla="*/ 0 w 327"/>
                <a:gd name="T1" fmla="*/ 84 h 152"/>
                <a:gd name="T2" fmla="*/ 101 w 327"/>
                <a:gd name="T3" fmla="*/ 0 h 152"/>
                <a:gd name="T4" fmla="*/ 84 w 327"/>
                <a:gd name="T5" fmla="*/ 34 h 152"/>
                <a:gd name="T6" fmla="*/ 98 w 327"/>
                <a:gd name="T7" fmla="*/ 45 h 152"/>
                <a:gd name="T8" fmla="*/ 129 w 327"/>
                <a:gd name="T9" fmla="*/ 31 h 152"/>
                <a:gd name="T10" fmla="*/ 198 w 327"/>
                <a:gd name="T11" fmla="*/ 52 h 152"/>
                <a:gd name="T12" fmla="*/ 229 w 327"/>
                <a:gd name="T13" fmla="*/ 34 h 152"/>
                <a:gd name="T14" fmla="*/ 325 w 327"/>
                <a:gd name="T15" fmla="*/ 25 h 152"/>
                <a:gd name="T16" fmla="*/ 342 w 327"/>
                <a:gd name="T17" fmla="*/ 46 h 152"/>
                <a:gd name="T18" fmla="*/ 377 w 327"/>
                <a:gd name="T19" fmla="*/ 41 h 152"/>
                <a:gd name="T20" fmla="*/ 451 w 327"/>
                <a:gd name="T21" fmla="*/ 64 h 152"/>
                <a:gd name="T22" fmla="*/ 454 w 327"/>
                <a:gd name="T23" fmla="*/ 80 h 152"/>
                <a:gd name="T24" fmla="*/ 376 w 327"/>
                <a:gd name="T25" fmla="*/ 94 h 152"/>
                <a:gd name="T26" fmla="*/ 355 w 327"/>
                <a:gd name="T27" fmla="*/ 84 h 152"/>
                <a:gd name="T28" fmla="*/ 315 w 327"/>
                <a:gd name="T29" fmla="*/ 87 h 152"/>
                <a:gd name="T30" fmla="*/ 270 w 327"/>
                <a:gd name="T31" fmla="*/ 108 h 152"/>
                <a:gd name="T32" fmla="*/ 248 w 327"/>
                <a:gd name="T33" fmla="*/ 109 h 152"/>
                <a:gd name="T34" fmla="*/ 230 w 327"/>
                <a:gd name="T35" fmla="*/ 94 h 152"/>
                <a:gd name="T36" fmla="*/ 206 w 327"/>
                <a:gd name="T37" fmla="*/ 151 h 152"/>
                <a:gd name="T38" fmla="*/ 177 w 327"/>
                <a:gd name="T39" fmla="*/ 152 h 152"/>
                <a:gd name="T40" fmla="*/ 164 w 327"/>
                <a:gd name="T41" fmla="*/ 129 h 152"/>
                <a:gd name="T42" fmla="*/ 102 w 327"/>
                <a:gd name="T43" fmla="*/ 119 h 152"/>
                <a:gd name="T44" fmla="*/ 75 w 327"/>
                <a:gd name="T45" fmla="*/ 102 h 152"/>
                <a:gd name="T46" fmla="*/ 26 w 327"/>
                <a:gd name="T47" fmla="*/ 108 h 152"/>
                <a:gd name="T48" fmla="*/ 0 w 327"/>
                <a:gd name="T49" fmla="*/ 84 h 1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7"/>
                <a:gd name="T76" fmla="*/ 0 h 152"/>
                <a:gd name="T77" fmla="*/ 327 w 327"/>
                <a:gd name="T78" fmla="*/ 152 h 1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7" h="152">
                  <a:moveTo>
                    <a:pt x="0" y="84"/>
                  </a:moveTo>
                  <a:lnTo>
                    <a:pt x="73" y="0"/>
                  </a:lnTo>
                  <a:lnTo>
                    <a:pt x="60" y="34"/>
                  </a:lnTo>
                  <a:lnTo>
                    <a:pt x="70" y="45"/>
                  </a:lnTo>
                  <a:lnTo>
                    <a:pt x="93" y="31"/>
                  </a:lnTo>
                  <a:lnTo>
                    <a:pt x="143" y="52"/>
                  </a:lnTo>
                  <a:lnTo>
                    <a:pt x="165" y="34"/>
                  </a:lnTo>
                  <a:lnTo>
                    <a:pt x="233" y="25"/>
                  </a:lnTo>
                  <a:lnTo>
                    <a:pt x="246" y="46"/>
                  </a:lnTo>
                  <a:lnTo>
                    <a:pt x="272" y="41"/>
                  </a:lnTo>
                  <a:lnTo>
                    <a:pt x="324" y="64"/>
                  </a:lnTo>
                  <a:lnTo>
                    <a:pt x="327" y="80"/>
                  </a:lnTo>
                  <a:lnTo>
                    <a:pt x="271" y="94"/>
                  </a:lnTo>
                  <a:lnTo>
                    <a:pt x="255" y="84"/>
                  </a:lnTo>
                  <a:lnTo>
                    <a:pt x="227" y="87"/>
                  </a:lnTo>
                  <a:lnTo>
                    <a:pt x="194" y="108"/>
                  </a:lnTo>
                  <a:lnTo>
                    <a:pt x="178" y="109"/>
                  </a:lnTo>
                  <a:lnTo>
                    <a:pt x="166" y="94"/>
                  </a:lnTo>
                  <a:lnTo>
                    <a:pt x="148" y="151"/>
                  </a:lnTo>
                  <a:lnTo>
                    <a:pt x="127" y="152"/>
                  </a:lnTo>
                  <a:lnTo>
                    <a:pt x="118" y="129"/>
                  </a:lnTo>
                  <a:lnTo>
                    <a:pt x="74" y="119"/>
                  </a:lnTo>
                  <a:lnTo>
                    <a:pt x="54" y="102"/>
                  </a:lnTo>
                  <a:lnTo>
                    <a:pt x="18" y="108"/>
                  </a:lnTo>
                  <a:lnTo>
                    <a:pt x="0" y="8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EC6AF57-10DE-45E2-93F6-96E58BEBC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152" y="2536825"/>
              <a:ext cx="481514" cy="649288"/>
            </a:xfrm>
            <a:custGeom>
              <a:avLst/>
              <a:gdLst>
                <a:gd name="T0" fmla="*/ 81 w 234"/>
                <a:gd name="T1" fmla="*/ 14 h 341"/>
                <a:gd name="T2" fmla="*/ 91 w 234"/>
                <a:gd name="T3" fmla="*/ 35 h 341"/>
                <a:gd name="T4" fmla="*/ 69 w 234"/>
                <a:gd name="T5" fmla="*/ 48 h 341"/>
                <a:gd name="T6" fmla="*/ 68 w 234"/>
                <a:gd name="T7" fmla="*/ 102 h 341"/>
                <a:gd name="T8" fmla="*/ 56 w 234"/>
                <a:gd name="T9" fmla="*/ 67 h 341"/>
                <a:gd name="T10" fmla="*/ 11 w 234"/>
                <a:gd name="T11" fmla="*/ 101 h 341"/>
                <a:gd name="T12" fmla="*/ 0 w 234"/>
                <a:gd name="T13" fmla="*/ 199 h 341"/>
                <a:gd name="T14" fmla="*/ 29 w 234"/>
                <a:gd name="T15" fmla="*/ 247 h 341"/>
                <a:gd name="T16" fmla="*/ 32 w 234"/>
                <a:gd name="T17" fmla="*/ 272 h 341"/>
                <a:gd name="T18" fmla="*/ 34 w 234"/>
                <a:gd name="T19" fmla="*/ 292 h 341"/>
                <a:gd name="T20" fmla="*/ 32 w 234"/>
                <a:gd name="T21" fmla="*/ 309 h 341"/>
                <a:gd name="T22" fmla="*/ 27 w 234"/>
                <a:gd name="T23" fmla="*/ 341 h 341"/>
                <a:gd name="T24" fmla="*/ 152 w 234"/>
                <a:gd name="T25" fmla="*/ 335 h 341"/>
                <a:gd name="T26" fmla="*/ 318 w 234"/>
                <a:gd name="T27" fmla="*/ 323 h 341"/>
                <a:gd name="T28" fmla="*/ 289 w 234"/>
                <a:gd name="T29" fmla="*/ 316 h 341"/>
                <a:gd name="T30" fmla="*/ 271 w 234"/>
                <a:gd name="T31" fmla="*/ 299 h 341"/>
                <a:gd name="T32" fmla="*/ 297 w 234"/>
                <a:gd name="T33" fmla="*/ 283 h 341"/>
                <a:gd name="T34" fmla="*/ 297 w 234"/>
                <a:gd name="T35" fmla="*/ 265 h 341"/>
                <a:gd name="T36" fmla="*/ 284 w 234"/>
                <a:gd name="T37" fmla="*/ 248 h 341"/>
                <a:gd name="T38" fmla="*/ 297 w 234"/>
                <a:gd name="T39" fmla="*/ 236 h 341"/>
                <a:gd name="T40" fmla="*/ 320 w 234"/>
                <a:gd name="T41" fmla="*/ 238 h 341"/>
                <a:gd name="T42" fmla="*/ 315 w 234"/>
                <a:gd name="T43" fmla="*/ 191 h 341"/>
                <a:gd name="T44" fmla="*/ 308 w 234"/>
                <a:gd name="T45" fmla="*/ 162 h 341"/>
                <a:gd name="T46" fmla="*/ 296 w 234"/>
                <a:gd name="T47" fmla="*/ 145 h 341"/>
                <a:gd name="T48" fmla="*/ 282 w 234"/>
                <a:gd name="T49" fmla="*/ 134 h 341"/>
                <a:gd name="T50" fmla="*/ 262 w 234"/>
                <a:gd name="T51" fmla="*/ 131 h 341"/>
                <a:gd name="T52" fmla="*/ 242 w 234"/>
                <a:gd name="T53" fmla="*/ 131 h 341"/>
                <a:gd name="T54" fmla="*/ 219 w 234"/>
                <a:gd name="T55" fmla="*/ 153 h 341"/>
                <a:gd name="T56" fmla="*/ 207 w 234"/>
                <a:gd name="T57" fmla="*/ 160 h 341"/>
                <a:gd name="T58" fmla="*/ 199 w 234"/>
                <a:gd name="T59" fmla="*/ 162 h 341"/>
                <a:gd name="T60" fmla="*/ 187 w 234"/>
                <a:gd name="T61" fmla="*/ 159 h 341"/>
                <a:gd name="T62" fmla="*/ 185 w 234"/>
                <a:gd name="T63" fmla="*/ 148 h 341"/>
                <a:gd name="T64" fmla="*/ 187 w 234"/>
                <a:gd name="T65" fmla="*/ 141 h 341"/>
                <a:gd name="T66" fmla="*/ 198 w 234"/>
                <a:gd name="T67" fmla="*/ 134 h 341"/>
                <a:gd name="T68" fmla="*/ 205 w 234"/>
                <a:gd name="T69" fmla="*/ 131 h 341"/>
                <a:gd name="T70" fmla="*/ 215 w 234"/>
                <a:gd name="T71" fmla="*/ 129 h 341"/>
                <a:gd name="T72" fmla="*/ 215 w 234"/>
                <a:gd name="T73" fmla="*/ 117 h 341"/>
                <a:gd name="T74" fmla="*/ 239 w 234"/>
                <a:gd name="T75" fmla="*/ 102 h 341"/>
                <a:gd name="T76" fmla="*/ 215 w 234"/>
                <a:gd name="T77" fmla="*/ 58 h 341"/>
                <a:gd name="T78" fmla="*/ 215 w 234"/>
                <a:gd name="T79" fmla="*/ 37 h 341"/>
                <a:gd name="T80" fmla="*/ 174 w 234"/>
                <a:gd name="T81" fmla="*/ 28 h 341"/>
                <a:gd name="T82" fmla="*/ 116 w 234"/>
                <a:gd name="T83" fmla="*/ 0 h 341"/>
                <a:gd name="T84" fmla="*/ 81 w 234"/>
                <a:gd name="T85" fmla="*/ 14 h 34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34"/>
                <a:gd name="T130" fmla="*/ 0 h 341"/>
                <a:gd name="T131" fmla="*/ 234 w 234"/>
                <a:gd name="T132" fmla="*/ 341 h 34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34" h="341">
                  <a:moveTo>
                    <a:pt x="59" y="14"/>
                  </a:moveTo>
                  <a:lnTo>
                    <a:pt x="67" y="35"/>
                  </a:lnTo>
                  <a:lnTo>
                    <a:pt x="51" y="48"/>
                  </a:lnTo>
                  <a:lnTo>
                    <a:pt x="50" y="102"/>
                  </a:lnTo>
                  <a:lnTo>
                    <a:pt x="41" y="67"/>
                  </a:lnTo>
                  <a:lnTo>
                    <a:pt x="7" y="101"/>
                  </a:lnTo>
                  <a:lnTo>
                    <a:pt x="0" y="199"/>
                  </a:lnTo>
                  <a:lnTo>
                    <a:pt x="21" y="247"/>
                  </a:lnTo>
                  <a:lnTo>
                    <a:pt x="24" y="272"/>
                  </a:lnTo>
                  <a:lnTo>
                    <a:pt x="25" y="292"/>
                  </a:lnTo>
                  <a:lnTo>
                    <a:pt x="24" y="309"/>
                  </a:lnTo>
                  <a:lnTo>
                    <a:pt x="19" y="341"/>
                  </a:lnTo>
                  <a:lnTo>
                    <a:pt x="111" y="335"/>
                  </a:lnTo>
                  <a:lnTo>
                    <a:pt x="233" y="323"/>
                  </a:lnTo>
                  <a:lnTo>
                    <a:pt x="211" y="316"/>
                  </a:lnTo>
                  <a:lnTo>
                    <a:pt x="199" y="299"/>
                  </a:lnTo>
                  <a:lnTo>
                    <a:pt x="217" y="283"/>
                  </a:lnTo>
                  <a:lnTo>
                    <a:pt x="217" y="265"/>
                  </a:lnTo>
                  <a:lnTo>
                    <a:pt x="208" y="248"/>
                  </a:lnTo>
                  <a:lnTo>
                    <a:pt x="217" y="236"/>
                  </a:lnTo>
                  <a:lnTo>
                    <a:pt x="234" y="238"/>
                  </a:lnTo>
                  <a:lnTo>
                    <a:pt x="230" y="191"/>
                  </a:lnTo>
                  <a:lnTo>
                    <a:pt x="226" y="162"/>
                  </a:lnTo>
                  <a:lnTo>
                    <a:pt x="216" y="145"/>
                  </a:lnTo>
                  <a:lnTo>
                    <a:pt x="206" y="134"/>
                  </a:lnTo>
                  <a:lnTo>
                    <a:pt x="191" y="131"/>
                  </a:lnTo>
                  <a:lnTo>
                    <a:pt x="177" y="131"/>
                  </a:lnTo>
                  <a:lnTo>
                    <a:pt x="161" y="153"/>
                  </a:lnTo>
                  <a:lnTo>
                    <a:pt x="152" y="160"/>
                  </a:lnTo>
                  <a:lnTo>
                    <a:pt x="145" y="162"/>
                  </a:lnTo>
                  <a:lnTo>
                    <a:pt x="137" y="159"/>
                  </a:lnTo>
                  <a:lnTo>
                    <a:pt x="135" y="148"/>
                  </a:lnTo>
                  <a:lnTo>
                    <a:pt x="137" y="141"/>
                  </a:lnTo>
                  <a:lnTo>
                    <a:pt x="144" y="134"/>
                  </a:lnTo>
                  <a:lnTo>
                    <a:pt x="151" y="131"/>
                  </a:lnTo>
                  <a:lnTo>
                    <a:pt x="157" y="129"/>
                  </a:lnTo>
                  <a:lnTo>
                    <a:pt x="157" y="117"/>
                  </a:lnTo>
                  <a:lnTo>
                    <a:pt x="175" y="102"/>
                  </a:lnTo>
                  <a:lnTo>
                    <a:pt x="157" y="58"/>
                  </a:lnTo>
                  <a:lnTo>
                    <a:pt x="157" y="37"/>
                  </a:lnTo>
                  <a:lnTo>
                    <a:pt x="128" y="28"/>
                  </a:lnTo>
                  <a:lnTo>
                    <a:pt x="85" y="0"/>
                  </a:lnTo>
                  <a:lnTo>
                    <a:pt x="59" y="1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D1C84AE-24BC-40D8-943C-247D8B7BC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082" y="4090988"/>
              <a:ext cx="619090" cy="485775"/>
            </a:xfrm>
            <a:custGeom>
              <a:avLst/>
              <a:gdLst>
                <a:gd name="T0" fmla="*/ 15 w 300"/>
                <a:gd name="T1" fmla="*/ 46 h 255"/>
                <a:gd name="T2" fmla="*/ 48 w 300"/>
                <a:gd name="T3" fmla="*/ 21 h 255"/>
                <a:gd name="T4" fmla="*/ 171 w 300"/>
                <a:gd name="T5" fmla="*/ 0 h 255"/>
                <a:gd name="T6" fmla="*/ 210 w 300"/>
                <a:gd name="T7" fmla="*/ 14 h 255"/>
                <a:gd name="T8" fmla="*/ 288 w 300"/>
                <a:gd name="T9" fmla="*/ 4 h 255"/>
                <a:gd name="T10" fmla="*/ 353 w 300"/>
                <a:gd name="T11" fmla="*/ 40 h 255"/>
                <a:gd name="T12" fmla="*/ 413 w 300"/>
                <a:gd name="T13" fmla="*/ 68 h 255"/>
                <a:gd name="T14" fmla="*/ 380 w 300"/>
                <a:gd name="T15" fmla="*/ 145 h 255"/>
                <a:gd name="T16" fmla="*/ 331 w 300"/>
                <a:gd name="T17" fmla="*/ 183 h 255"/>
                <a:gd name="T18" fmla="*/ 276 w 300"/>
                <a:gd name="T19" fmla="*/ 195 h 255"/>
                <a:gd name="T20" fmla="*/ 286 w 300"/>
                <a:gd name="T21" fmla="*/ 226 h 255"/>
                <a:gd name="T22" fmla="*/ 253 w 300"/>
                <a:gd name="T23" fmla="*/ 255 h 255"/>
                <a:gd name="T24" fmla="*/ 192 w 300"/>
                <a:gd name="T25" fmla="*/ 183 h 255"/>
                <a:gd name="T26" fmla="*/ 28 w 300"/>
                <a:gd name="T27" fmla="*/ 68 h 255"/>
                <a:gd name="T28" fmla="*/ 0 w 300"/>
                <a:gd name="T29" fmla="*/ 68 h 255"/>
                <a:gd name="T30" fmla="*/ 15 w 300"/>
                <a:gd name="T31" fmla="*/ 46 h 25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00"/>
                <a:gd name="T49" fmla="*/ 0 h 255"/>
                <a:gd name="T50" fmla="*/ 300 w 300"/>
                <a:gd name="T51" fmla="*/ 255 h 25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00" h="255">
                  <a:moveTo>
                    <a:pt x="11" y="46"/>
                  </a:moveTo>
                  <a:lnTo>
                    <a:pt x="35" y="21"/>
                  </a:lnTo>
                  <a:lnTo>
                    <a:pt x="125" y="0"/>
                  </a:lnTo>
                  <a:lnTo>
                    <a:pt x="152" y="14"/>
                  </a:lnTo>
                  <a:lnTo>
                    <a:pt x="210" y="4"/>
                  </a:lnTo>
                  <a:lnTo>
                    <a:pt x="257" y="40"/>
                  </a:lnTo>
                  <a:lnTo>
                    <a:pt x="300" y="68"/>
                  </a:lnTo>
                  <a:lnTo>
                    <a:pt x="276" y="145"/>
                  </a:lnTo>
                  <a:lnTo>
                    <a:pt x="240" y="183"/>
                  </a:lnTo>
                  <a:lnTo>
                    <a:pt x="200" y="195"/>
                  </a:lnTo>
                  <a:lnTo>
                    <a:pt x="208" y="226"/>
                  </a:lnTo>
                  <a:lnTo>
                    <a:pt x="184" y="255"/>
                  </a:lnTo>
                  <a:lnTo>
                    <a:pt x="138" y="183"/>
                  </a:lnTo>
                  <a:lnTo>
                    <a:pt x="20" y="68"/>
                  </a:lnTo>
                  <a:lnTo>
                    <a:pt x="0" y="68"/>
                  </a:lnTo>
                  <a:lnTo>
                    <a:pt x="11" y="4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96F28FED-D84E-4D4D-AB3C-7056FFD95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976" y="3375025"/>
              <a:ext cx="932074" cy="576263"/>
            </a:xfrm>
            <a:custGeom>
              <a:avLst/>
              <a:gdLst>
                <a:gd name="T0" fmla="*/ 102 w 452"/>
                <a:gd name="T1" fmla="*/ 211 h 302"/>
                <a:gd name="T2" fmla="*/ 83 w 452"/>
                <a:gd name="T3" fmla="*/ 242 h 302"/>
                <a:gd name="T4" fmla="*/ 57 w 452"/>
                <a:gd name="T5" fmla="*/ 250 h 302"/>
                <a:gd name="T6" fmla="*/ 56 w 452"/>
                <a:gd name="T7" fmla="*/ 270 h 302"/>
                <a:gd name="T8" fmla="*/ 2 w 452"/>
                <a:gd name="T9" fmla="*/ 286 h 302"/>
                <a:gd name="T10" fmla="*/ 0 w 452"/>
                <a:gd name="T11" fmla="*/ 302 h 302"/>
                <a:gd name="T12" fmla="*/ 146 w 452"/>
                <a:gd name="T13" fmla="*/ 282 h 302"/>
                <a:gd name="T14" fmla="*/ 414 w 452"/>
                <a:gd name="T15" fmla="*/ 238 h 302"/>
                <a:gd name="T16" fmla="*/ 619 w 452"/>
                <a:gd name="T17" fmla="*/ 200 h 302"/>
                <a:gd name="T18" fmla="*/ 619 w 452"/>
                <a:gd name="T19" fmla="*/ 169 h 302"/>
                <a:gd name="T20" fmla="*/ 597 w 452"/>
                <a:gd name="T21" fmla="*/ 160 h 302"/>
                <a:gd name="T22" fmla="*/ 578 w 452"/>
                <a:gd name="T23" fmla="*/ 175 h 302"/>
                <a:gd name="T24" fmla="*/ 568 w 452"/>
                <a:gd name="T25" fmla="*/ 134 h 302"/>
                <a:gd name="T26" fmla="*/ 578 w 452"/>
                <a:gd name="T27" fmla="*/ 97 h 302"/>
                <a:gd name="T28" fmla="*/ 501 w 452"/>
                <a:gd name="T29" fmla="*/ 70 h 302"/>
                <a:gd name="T30" fmla="*/ 449 w 452"/>
                <a:gd name="T31" fmla="*/ 77 h 302"/>
                <a:gd name="T32" fmla="*/ 448 w 452"/>
                <a:gd name="T33" fmla="*/ 21 h 302"/>
                <a:gd name="T34" fmla="*/ 396 w 452"/>
                <a:gd name="T35" fmla="*/ 0 h 302"/>
                <a:gd name="T36" fmla="*/ 354 w 452"/>
                <a:gd name="T37" fmla="*/ 13 h 302"/>
                <a:gd name="T38" fmla="*/ 326 w 452"/>
                <a:gd name="T39" fmla="*/ 66 h 302"/>
                <a:gd name="T40" fmla="*/ 278 w 452"/>
                <a:gd name="T41" fmla="*/ 87 h 302"/>
                <a:gd name="T42" fmla="*/ 259 w 452"/>
                <a:gd name="T43" fmla="*/ 170 h 302"/>
                <a:gd name="T44" fmla="*/ 182 w 452"/>
                <a:gd name="T45" fmla="*/ 211 h 302"/>
                <a:gd name="T46" fmla="*/ 118 w 452"/>
                <a:gd name="T47" fmla="*/ 228 h 302"/>
                <a:gd name="T48" fmla="*/ 102 w 452"/>
                <a:gd name="T49" fmla="*/ 211 h 3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52"/>
                <a:gd name="T76" fmla="*/ 0 h 302"/>
                <a:gd name="T77" fmla="*/ 452 w 452"/>
                <a:gd name="T78" fmla="*/ 302 h 3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52" h="302">
                  <a:moveTo>
                    <a:pt x="74" y="211"/>
                  </a:moveTo>
                  <a:lnTo>
                    <a:pt x="61" y="242"/>
                  </a:lnTo>
                  <a:lnTo>
                    <a:pt x="42" y="250"/>
                  </a:lnTo>
                  <a:lnTo>
                    <a:pt x="41" y="270"/>
                  </a:lnTo>
                  <a:lnTo>
                    <a:pt x="2" y="286"/>
                  </a:lnTo>
                  <a:lnTo>
                    <a:pt x="0" y="302"/>
                  </a:lnTo>
                  <a:lnTo>
                    <a:pt x="107" y="282"/>
                  </a:lnTo>
                  <a:lnTo>
                    <a:pt x="302" y="238"/>
                  </a:lnTo>
                  <a:lnTo>
                    <a:pt x="452" y="200"/>
                  </a:lnTo>
                  <a:lnTo>
                    <a:pt x="452" y="169"/>
                  </a:lnTo>
                  <a:lnTo>
                    <a:pt x="435" y="160"/>
                  </a:lnTo>
                  <a:lnTo>
                    <a:pt x="422" y="175"/>
                  </a:lnTo>
                  <a:lnTo>
                    <a:pt x="414" y="134"/>
                  </a:lnTo>
                  <a:lnTo>
                    <a:pt x="422" y="97"/>
                  </a:lnTo>
                  <a:lnTo>
                    <a:pt x="366" y="70"/>
                  </a:lnTo>
                  <a:lnTo>
                    <a:pt x="328" y="77"/>
                  </a:lnTo>
                  <a:lnTo>
                    <a:pt x="327" y="21"/>
                  </a:lnTo>
                  <a:lnTo>
                    <a:pt x="288" y="0"/>
                  </a:lnTo>
                  <a:lnTo>
                    <a:pt x="258" y="13"/>
                  </a:lnTo>
                  <a:lnTo>
                    <a:pt x="238" y="66"/>
                  </a:lnTo>
                  <a:lnTo>
                    <a:pt x="203" y="87"/>
                  </a:lnTo>
                  <a:lnTo>
                    <a:pt x="189" y="170"/>
                  </a:lnTo>
                  <a:lnTo>
                    <a:pt x="132" y="211"/>
                  </a:lnTo>
                  <a:lnTo>
                    <a:pt x="86" y="228"/>
                  </a:lnTo>
                  <a:lnTo>
                    <a:pt x="74" y="21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8C44A6C-1F62-4550-9028-E5B9F11F0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264" y="2908300"/>
              <a:ext cx="715393" cy="466725"/>
            </a:xfrm>
            <a:custGeom>
              <a:avLst/>
              <a:gdLst>
                <a:gd name="T0" fmla="*/ 44 w 347"/>
                <a:gd name="T1" fmla="*/ 36 h 245"/>
                <a:gd name="T2" fmla="*/ 0 w 347"/>
                <a:gd name="T3" fmla="*/ 68 h 245"/>
                <a:gd name="T4" fmla="*/ 26 w 347"/>
                <a:gd name="T5" fmla="*/ 187 h 245"/>
                <a:gd name="T6" fmla="*/ 44 w 347"/>
                <a:gd name="T7" fmla="*/ 245 h 245"/>
                <a:gd name="T8" fmla="*/ 126 w 347"/>
                <a:gd name="T9" fmla="*/ 240 h 245"/>
                <a:gd name="T10" fmla="*/ 427 w 347"/>
                <a:gd name="T11" fmla="*/ 195 h 245"/>
                <a:gd name="T12" fmla="*/ 448 w 347"/>
                <a:gd name="T13" fmla="*/ 188 h 245"/>
                <a:gd name="T14" fmla="*/ 478 w 347"/>
                <a:gd name="T15" fmla="*/ 133 h 245"/>
                <a:gd name="T16" fmla="*/ 432 w 347"/>
                <a:gd name="T17" fmla="*/ 103 h 245"/>
                <a:gd name="T18" fmla="*/ 458 w 347"/>
                <a:gd name="T19" fmla="*/ 32 h 245"/>
                <a:gd name="T20" fmla="*/ 424 w 347"/>
                <a:gd name="T21" fmla="*/ 25 h 245"/>
                <a:gd name="T22" fmla="*/ 424 w 347"/>
                <a:gd name="T23" fmla="*/ 7 h 245"/>
                <a:gd name="T24" fmla="*/ 409 w 347"/>
                <a:gd name="T25" fmla="*/ 0 h 245"/>
                <a:gd name="T26" fmla="*/ 59 w 347"/>
                <a:gd name="T27" fmla="*/ 51 h 245"/>
                <a:gd name="T28" fmla="*/ 44 w 347"/>
                <a:gd name="T29" fmla="*/ 36 h 24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7"/>
                <a:gd name="T46" fmla="*/ 0 h 245"/>
                <a:gd name="T47" fmla="*/ 347 w 347"/>
                <a:gd name="T48" fmla="*/ 245 h 24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7" h="245">
                  <a:moveTo>
                    <a:pt x="32" y="36"/>
                  </a:moveTo>
                  <a:lnTo>
                    <a:pt x="0" y="68"/>
                  </a:lnTo>
                  <a:lnTo>
                    <a:pt x="18" y="187"/>
                  </a:lnTo>
                  <a:lnTo>
                    <a:pt x="32" y="245"/>
                  </a:lnTo>
                  <a:lnTo>
                    <a:pt x="91" y="240"/>
                  </a:lnTo>
                  <a:lnTo>
                    <a:pt x="310" y="195"/>
                  </a:lnTo>
                  <a:lnTo>
                    <a:pt x="325" y="188"/>
                  </a:lnTo>
                  <a:lnTo>
                    <a:pt x="347" y="133"/>
                  </a:lnTo>
                  <a:lnTo>
                    <a:pt x="314" y="103"/>
                  </a:lnTo>
                  <a:lnTo>
                    <a:pt x="332" y="32"/>
                  </a:lnTo>
                  <a:lnTo>
                    <a:pt x="307" y="25"/>
                  </a:lnTo>
                  <a:lnTo>
                    <a:pt x="307" y="7"/>
                  </a:lnTo>
                  <a:lnTo>
                    <a:pt x="296" y="0"/>
                  </a:lnTo>
                  <a:lnTo>
                    <a:pt x="42" y="51"/>
                  </a:lnTo>
                  <a:lnTo>
                    <a:pt x="32" y="3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3FC2059-5256-44A0-880D-9ADE32851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0393" y="3279775"/>
              <a:ext cx="608772" cy="249238"/>
            </a:xfrm>
            <a:custGeom>
              <a:avLst/>
              <a:gdLst>
                <a:gd name="T0" fmla="*/ 0 w 295"/>
                <a:gd name="T1" fmla="*/ 45 h 131"/>
                <a:gd name="T2" fmla="*/ 305 w 295"/>
                <a:gd name="T3" fmla="*/ 0 h 131"/>
                <a:gd name="T4" fmla="*/ 356 w 295"/>
                <a:gd name="T5" fmla="*/ 90 h 131"/>
                <a:gd name="T6" fmla="*/ 407 w 295"/>
                <a:gd name="T7" fmla="*/ 80 h 131"/>
                <a:gd name="T8" fmla="*/ 408 w 295"/>
                <a:gd name="T9" fmla="*/ 125 h 131"/>
                <a:gd name="T10" fmla="*/ 364 w 295"/>
                <a:gd name="T11" fmla="*/ 131 h 131"/>
                <a:gd name="T12" fmla="*/ 329 w 295"/>
                <a:gd name="T13" fmla="*/ 102 h 131"/>
                <a:gd name="T14" fmla="*/ 305 w 295"/>
                <a:gd name="T15" fmla="*/ 66 h 131"/>
                <a:gd name="T16" fmla="*/ 299 w 295"/>
                <a:gd name="T17" fmla="*/ 17 h 131"/>
                <a:gd name="T18" fmla="*/ 281 w 295"/>
                <a:gd name="T19" fmla="*/ 42 h 131"/>
                <a:gd name="T20" fmla="*/ 304 w 295"/>
                <a:gd name="T21" fmla="*/ 116 h 131"/>
                <a:gd name="T22" fmla="*/ 213 w 295"/>
                <a:gd name="T23" fmla="*/ 126 h 131"/>
                <a:gd name="T24" fmla="*/ 210 w 295"/>
                <a:gd name="T25" fmla="*/ 72 h 131"/>
                <a:gd name="T26" fmla="*/ 154 w 295"/>
                <a:gd name="T27" fmla="*/ 49 h 131"/>
                <a:gd name="T28" fmla="*/ 110 w 295"/>
                <a:gd name="T29" fmla="*/ 43 h 131"/>
                <a:gd name="T30" fmla="*/ 12 w 295"/>
                <a:gd name="T31" fmla="*/ 80 h 131"/>
                <a:gd name="T32" fmla="*/ 0 w 295"/>
                <a:gd name="T33" fmla="*/ 45 h 1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95"/>
                <a:gd name="T52" fmla="*/ 0 h 131"/>
                <a:gd name="T53" fmla="*/ 295 w 295"/>
                <a:gd name="T54" fmla="*/ 131 h 13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95" h="131">
                  <a:moveTo>
                    <a:pt x="0" y="45"/>
                  </a:moveTo>
                  <a:lnTo>
                    <a:pt x="220" y="0"/>
                  </a:lnTo>
                  <a:lnTo>
                    <a:pt x="256" y="90"/>
                  </a:lnTo>
                  <a:lnTo>
                    <a:pt x="294" y="80"/>
                  </a:lnTo>
                  <a:lnTo>
                    <a:pt x="295" y="125"/>
                  </a:lnTo>
                  <a:lnTo>
                    <a:pt x="264" y="131"/>
                  </a:lnTo>
                  <a:lnTo>
                    <a:pt x="237" y="102"/>
                  </a:lnTo>
                  <a:lnTo>
                    <a:pt x="220" y="66"/>
                  </a:lnTo>
                  <a:lnTo>
                    <a:pt x="216" y="17"/>
                  </a:lnTo>
                  <a:lnTo>
                    <a:pt x="203" y="42"/>
                  </a:lnTo>
                  <a:lnTo>
                    <a:pt x="219" y="116"/>
                  </a:lnTo>
                  <a:lnTo>
                    <a:pt x="154" y="126"/>
                  </a:lnTo>
                  <a:lnTo>
                    <a:pt x="152" y="72"/>
                  </a:lnTo>
                  <a:lnTo>
                    <a:pt x="112" y="49"/>
                  </a:lnTo>
                  <a:lnTo>
                    <a:pt x="79" y="43"/>
                  </a:lnTo>
                  <a:lnTo>
                    <a:pt x="8" y="80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9AC98BC-DB17-448E-824D-D0C685C50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997" y="2052638"/>
              <a:ext cx="1251937" cy="776287"/>
            </a:xfrm>
            <a:custGeom>
              <a:avLst/>
              <a:gdLst>
                <a:gd name="T0" fmla="*/ 14 w 607"/>
                <a:gd name="T1" fmla="*/ 0 h 407"/>
                <a:gd name="T2" fmla="*/ 179 w 607"/>
                <a:gd name="T3" fmla="*/ 17 h 407"/>
                <a:gd name="T4" fmla="*/ 278 w 607"/>
                <a:gd name="T5" fmla="*/ 27 h 407"/>
                <a:gd name="T6" fmla="*/ 407 w 607"/>
                <a:gd name="T7" fmla="*/ 38 h 407"/>
                <a:gd name="T8" fmla="*/ 527 w 607"/>
                <a:gd name="T9" fmla="*/ 47 h 407"/>
                <a:gd name="T10" fmla="*/ 736 w 607"/>
                <a:gd name="T11" fmla="*/ 59 h 407"/>
                <a:gd name="T12" fmla="*/ 833 w 607"/>
                <a:gd name="T13" fmla="*/ 65 h 407"/>
                <a:gd name="T14" fmla="*/ 830 w 607"/>
                <a:gd name="T15" fmla="*/ 396 h 407"/>
                <a:gd name="T16" fmla="*/ 319 w 607"/>
                <a:gd name="T17" fmla="*/ 362 h 407"/>
                <a:gd name="T18" fmla="*/ 311 w 607"/>
                <a:gd name="T19" fmla="*/ 407 h 407"/>
                <a:gd name="T20" fmla="*/ 289 w 607"/>
                <a:gd name="T21" fmla="*/ 386 h 407"/>
                <a:gd name="T22" fmla="*/ 245 w 607"/>
                <a:gd name="T23" fmla="*/ 389 h 407"/>
                <a:gd name="T24" fmla="*/ 175 w 607"/>
                <a:gd name="T25" fmla="*/ 398 h 407"/>
                <a:gd name="T26" fmla="*/ 166 w 607"/>
                <a:gd name="T27" fmla="*/ 340 h 407"/>
                <a:gd name="T28" fmla="*/ 86 w 607"/>
                <a:gd name="T29" fmla="*/ 294 h 407"/>
                <a:gd name="T30" fmla="*/ 96 w 607"/>
                <a:gd name="T31" fmla="*/ 251 h 407"/>
                <a:gd name="T32" fmla="*/ 104 w 607"/>
                <a:gd name="T33" fmla="*/ 215 h 407"/>
                <a:gd name="T34" fmla="*/ 0 w 607"/>
                <a:gd name="T35" fmla="*/ 101 h 407"/>
                <a:gd name="T36" fmla="*/ 14 w 607"/>
                <a:gd name="T37" fmla="*/ 0 h 40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07"/>
                <a:gd name="T58" fmla="*/ 0 h 407"/>
                <a:gd name="T59" fmla="*/ 607 w 607"/>
                <a:gd name="T60" fmla="*/ 407 h 40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07" h="407">
                  <a:moveTo>
                    <a:pt x="10" y="0"/>
                  </a:moveTo>
                  <a:lnTo>
                    <a:pt x="129" y="17"/>
                  </a:lnTo>
                  <a:lnTo>
                    <a:pt x="202" y="27"/>
                  </a:lnTo>
                  <a:lnTo>
                    <a:pt x="297" y="38"/>
                  </a:lnTo>
                  <a:lnTo>
                    <a:pt x="384" y="47"/>
                  </a:lnTo>
                  <a:lnTo>
                    <a:pt x="536" y="59"/>
                  </a:lnTo>
                  <a:lnTo>
                    <a:pt x="607" y="65"/>
                  </a:lnTo>
                  <a:lnTo>
                    <a:pt x="605" y="396"/>
                  </a:lnTo>
                  <a:lnTo>
                    <a:pt x="233" y="362"/>
                  </a:lnTo>
                  <a:lnTo>
                    <a:pt x="226" y="407"/>
                  </a:lnTo>
                  <a:lnTo>
                    <a:pt x="211" y="386"/>
                  </a:lnTo>
                  <a:lnTo>
                    <a:pt x="178" y="389"/>
                  </a:lnTo>
                  <a:lnTo>
                    <a:pt x="128" y="398"/>
                  </a:lnTo>
                  <a:lnTo>
                    <a:pt x="120" y="340"/>
                  </a:lnTo>
                  <a:lnTo>
                    <a:pt x="62" y="294"/>
                  </a:lnTo>
                  <a:lnTo>
                    <a:pt x="70" y="251"/>
                  </a:lnTo>
                  <a:lnTo>
                    <a:pt x="76" y="215"/>
                  </a:lnTo>
                  <a:lnTo>
                    <a:pt x="0" y="101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26F7E2F-8201-485E-AF54-CA8250984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169" y="3459163"/>
              <a:ext cx="832332" cy="679450"/>
            </a:xfrm>
            <a:custGeom>
              <a:avLst/>
              <a:gdLst>
                <a:gd name="T0" fmla="*/ 0 w 403"/>
                <a:gd name="T1" fmla="*/ 12 h 357"/>
                <a:gd name="T2" fmla="*/ 241 w 403"/>
                <a:gd name="T3" fmla="*/ 0 h 357"/>
                <a:gd name="T4" fmla="*/ 294 w 403"/>
                <a:gd name="T5" fmla="*/ 0 h 357"/>
                <a:gd name="T6" fmla="*/ 331 w 403"/>
                <a:gd name="T7" fmla="*/ 11 h 357"/>
                <a:gd name="T8" fmla="*/ 312 w 403"/>
                <a:gd name="T9" fmla="*/ 42 h 357"/>
                <a:gd name="T10" fmla="*/ 382 w 403"/>
                <a:gd name="T11" fmla="*/ 92 h 357"/>
                <a:gd name="T12" fmla="*/ 404 w 403"/>
                <a:gd name="T13" fmla="*/ 135 h 357"/>
                <a:gd name="T14" fmla="*/ 446 w 403"/>
                <a:gd name="T15" fmla="*/ 124 h 357"/>
                <a:gd name="T16" fmla="*/ 445 w 403"/>
                <a:gd name="T17" fmla="*/ 184 h 357"/>
                <a:gd name="T18" fmla="*/ 486 w 403"/>
                <a:gd name="T19" fmla="*/ 202 h 357"/>
                <a:gd name="T20" fmla="*/ 505 w 403"/>
                <a:gd name="T21" fmla="*/ 254 h 357"/>
                <a:gd name="T22" fmla="*/ 537 w 403"/>
                <a:gd name="T23" fmla="*/ 259 h 357"/>
                <a:gd name="T24" fmla="*/ 553 w 403"/>
                <a:gd name="T25" fmla="*/ 281 h 357"/>
                <a:gd name="T26" fmla="*/ 515 w 403"/>
                <a:gd name="T27" fmla="*/ 312 h 357"/>
                <a:gd name="T28" fmla="*/ 503 w 403"/>
                <a:gd name="T29" fmla="*/ 347 h 357"/>
                <a:gd name="T30" fmla="*/ 449 w 403"/>
                <a:gd name="T31" fmla="*/ 357 h 357"/>
                <a:gd name="T32" fmla="*/ 463 w 403"/>
                <a:gd name="T33" fmla="*/ 318 h 357"/>
                <a:gd name="T34" fmla="*/ 256 w 403"/>
                <a:gd name="T35" fmla="*/ 332 h 357"/>
                <a:gd name="T36" fmla="*/ 108 w 403"/>
                <a:gd name="T37" fmla="*/ 346 h 357"/>
                <a:gd name="T38" fmla="*/ 98 w 403"/>
                <a:gd name="T39" fmla="*/ 309 h 357"/>
                <a:gd name="T40" fmla="*/ 89 w 403"/>
                <a:gd name="T41" fmla="*/ 194 h 357"/>
                <a:gd name="T42" fmla="*/ 88 w 403"/>
                <a:gd name="T43" fmla="*/ 132 h 357"/>
                <a:gd name="T44" fmla="*/ 38 w 403"/>
                <a:gd name="T45" fmla="*/ 104 h 357"/>
                <a:gd name="T46" fmla="*/ 56 w 403"/>
                <a:gd name="T47" fmla="*/ 78 h 357"/>
                <a:gd name="T48" fmla="*/ 31 w 403"/>
                <a:gd name="T49" fmla="*/ 64 h 357"/>
                <a:gd name="T50" fmla="*/ 0 w 403"/>
                <a:gd name="T51" fmla="*/ 12 h 35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03"/>
                <a:gd name="T79" fmla="*/ 0 h 357"/>
                <a:gd name="T80" fmla="*/ 403 w 403"/>
                <a:gd name="T81" fmla="*/ 357 h 35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03" h="357">
                  <a:moveTo>
                    <a:pt x="0" y="12"/>
                  </a:moveTo>
                  <a:lnTo>
                    <a:pt x="176" y="0"/>
                  </a:lnTo>
                  <a:lnTo>
                    <a:pt x="214" y="0"/>
                  </a:lnTo>
                  <a:lnTo>
                    <a:pt x="242" y="11"/>
                  </a:lnTo>
                  <a:lnTo>
                    <a:pt x="227" y="42"/>
                  </a:lnTo>
                  <a:lnTo>
                    <a:pt x="278" y="92"/>
                  </a:lnTo>
                  <a:lnTo>
                    <a:pt x="295" y="135"/>
                  </a:lnTo>
                  <a:lnTo>
                    <a:pt x="325" y="124"/>
                  </a:lnTo>
                  <a:lnTo>
                    <a:pt x="324" y="184"/>
                  </a:lnTo>
                  <a:lnTo>
                    <a:pt x="355" y="202"/>
                  </a:lnTo>
                  <a:lnTo>
                    <a:pt x="369" y="254"/>
                  </a:lnTo>
                  <a:lnTo>
                    <a:pt x="391" y="259"/>
                  </a:lnTo>
                  <a:lnTo>
                    <a:pt x="403" y="281"/>
                  </a:lnTo>
                  <a:lnTo>
                    <a:pt x="376" y="312"/>
                  </a:lnTo>
                  <a:lnTo>
                    <a:pt x="367" y="347"/>
                  </a:lnTo>
                  <a:lnTo>
                    <a:pt x="328" y="357"/>
                  </a:lnTo>
                  <a:lnTo>
                    <a:pt x="338" y="318"/>
                  </a:lnTo>
                  <a:lnTo>
                    <a:pt x="187" y="332"/>
                  </a:lnTo>
                  <a:lnTo>
                    <a:pt x="79" y="346"/>
                  </a:lnTo>
                  <a:lnTo>
                    <a:pt x="72" y="309"/>
                  </a:lnTo>
                  <a:lnTo>
                    <a:pt x="65" y="194"/>
                  </a:lnTo>
                  <a:lnTo>
                    <a:pt x="64" y="132"/>
                  </a:lnTo>
                  <a:lnTo>
                    <a:pt x="28" y="104"/>
                  </a:lnTo>
                  <a:lnTo>
                    <a:pt x="41" y="78"/>
                  </a:lnTo>
                  <a:lnTo>
                    <a:pt x="23" y="64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2592AE8A-2EAB-47A4-831E-C5585002B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606" y="3173413"/>
              <a:ext cx="405848" cy="663575"/>
            </a:xfrm>
            <a:custGeom>
              <a:avLst/>
              <a:gdLst>
                <a:gd name="T0" fmla="*/ 0 w 197"/>
                <a:gd name="T1" fmla="*/ 25 h 348"/>
                <a:gd name="T2" fmla="*/ 31 w 197"/>
                <a:gd name="T3" fmla="*/ 38 h 348"/>
                <a:gd name="T4" fmla="*/ 62 w 197"/>
                <a:gd name="T5" fmla="*/ 35 h 348"/>
                <a:gd name="T6" fmla="*/ 72 w 197"/>
                <a:gd name="T7" fmla="*/ 28 h 348"/>
                <a:gd name="T8" fmla="*/ 80 w 197"/>
                <a:gd name="T9" fmla="*/ 7 h 348"/>
                <a:gd name="T10" fmla="*/ 208 w 197"/>
                <a:gd name="T11" fmla="*/ 0 h 348"/>
                <a:gd name="T12" fmla="*/ 269 w 197"/>
                <a:gd name="T13" fmla="*/ 246 h 348"/>
                <a:gd name="T14" fmla="*/ 265 w 197"/>
                <a:gd name="T15" fmla="*/ 243 h 348"/>
                <a:gd name="T16" fmla="*/ 219 w 197"/>
                <a:gd name="T17" fmla="*/ 257 h 348"/>
                <a:gd name="T18" fmla="*/ 188 w 197"/>
                <a:gd name="T19" fmla="*/ 323 h 348"/>
                <a:gd name="T20" fmla="*/ 142 w 197"/>
                <a:gd name="T21" fmla="*/ 314 h 348"/>
                <a:gd name="T22" fmla="*/ 89 w 197"/>
                <a:gd name="T23" fmla="*/ 339 h 348"/>
                <a:gd name="T24" fmla="*/ 17 w 197"/>
                <a:gd name="T25" fmla="*/ 348 h 348"/>
                <a:gd name="T26" fmla="*/ 49 w 197"/>
                <a:gd name="T27" fmla="*/ 283 h 348"/>
                <a:gd name="T28" fmla="*/ 35 w 197"/>
                <a:gd name="T29" fmla="*/ 247 h 348"/>
                <a:gd name="T30" fmla="*/ 0 w 197"/>
                <a:gd name="T31" fmla="*/ 25 h 34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7"/>
                <a:gd name="T49" fmla="*/ 0 h 348"/>
                <a:gd name="T50" fmla="*/ 197 w 197"/>
                <a:gd name="T51" fmla="*/ 348 h 34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7" h="348">
                  <a:moveTo>
                    <a:pt x="0" y="25"/>
                  </a:moveTo>
                  <a:lnTo>
                    <a:pt x="23" y="38"/>
                  </a:lnTo>
                  <a:lnTo>
                    <a:pt x="45" y="35"/>
                  </a:lnTo>
                  <a:lnTo>
                    <a:pt x="53" y="28"/>
                  </a:lnTo>
                  <a:lnTo>
                    <a:pt x="58" y="7"/>
                  </a:lnTo>
                  <a:lnTo>
                    <a:pt x="153" y="0"/>
                  </a:lnTo>
                  <a:lnTo>
                    <a:pt x="197" y="246"/>
                  </a:lnTo>
                  <a:lnTo>
                    <a:pt x="194" y="243"/>
                  </a:lnTo>
                  <a:lnTo>
                    <a:pt x="161" y="257"/>
                  </a:lnTo>
                  <a:lnTo>
                    <a:pt x="138" y="323"/>
                  </a:lnTo>
                  <a:lnTo>
                    <a:pt x="104" y="314"/>
                  </a:lnTo>
                  <a:lnTo>
                    <a:pt x="65" y="339"/>
                  </a:lnTo>
                  <a:lnTo>
                    <a:pt x="13" y="348"/>
                  </a:lnTo>
                  <a:lnTo>
                    <a:pt x="36" y="283"/>
                  </a:lnTo>
                  <a:lnTo>
                    <a:pt x="26" y="247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31FE521B-E629-4AFE-A9F1-4F78699CB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8310" y="3038475"/>
              <a:ext cx="522787" cy="598488"/>
            </a:xfrm>
            <a:custGeom>
              <a:avLst/>
              <a:gdLst>
                <a:gd name="T0" fmla="*/ 0 w 253"/>
                <a:gd name="T1" fmla="*/ 71 h 314"/>
                <a:gd name="T2" fmla="*/ 156 w 253"/>
                <a:gd name="T3" fmla="*/ 59 h 314"/>
                <a:gd name="T4" fmla="*/ 188 w 253"/>
                <a:gd name="T5" fmla="*/ 64 h 314"/>
                <a:gd name="T6" fmla="*/ 264 w 253"/>
                <a:gd name="T7" fmla="*/ 37 h 314"/>
                <a:gd name="T8" fmla="*/ 280 w 253"/>
                <a:gd name="T9" fmla="*/ 12 h 314"/>
                <a:gd name="T10" fmla="*/ 325 w 253"/>
                <a:gd name="T11" fmla="*/ 0 h 314"/>
                <a:gd name="T12" fmla="*/ 349 w 253"/>
                <a:gd name="T13" fmla="*/ 119 h 314"/>
                <a:gd name="T14" fmla="*/ 330 w 253"/>
                <a:gd name="T15" fmla="*/ 132 h 314"/>
                <a:gd name="T16" fmla="*/ 335 w 253"/>
                <a:gd name="T17" fmla="*/ 214 h 314"/>
                <a:gd name="T18" fmla="*/ 300 w 253"/>
                <a:gd name="T19" fmla="*/ 221 h 314"/>
                <a:gd name="T20" fmla="*/ 280 w 253"/>
                <a:gd name="T21" fmla="*/ 267 h 314"/>
                <a:gd name="T22" fmla="*/ 253 w 253"/>
                <a:gd name="T23" fmla="*/ 261 h 314"/>
                <a:gd name="T24" fmla="*/ 245 w 253"/>
                <a:gd name="T25" fmla="*/ 314 h 314"/>
                <a:gd name="T26" fmla="*/ 204 w 253"/>
                <a:gd name="T27" fmla="*/ 292 h 314"/>
                <a:gd name="T28" fmla="*/ 128 w 253"/>
                <a:gd name="T29" fmla="*/ 306 h 314"/>
                <a:gd name="T30" fmla="*/ 95 w 253"/>
                <a:gd name="T31" fmla="*/ 286 h 314"/>
                <a:gd name="T32" fmla="*/ 52 w 253"/>
                <a:gd name="T33" fmla="*/ 285 h 314"/>
                <a:gd name="T34" fmla="*/ 29 w 253"/>
                <a:gd name="T35" fmla="*/ 197 h 314"/>
                <a:gd name="T36" fmla="*/ 0 w 253"/>
                <a:gd name="T37" fmla="*/ 71 h 31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3"/>
                <a:gd name="T58" fmla="*/ 0 h 314"/>
                <a:gd name="T59" fmla="*/ 253 w 253"/>
                <a:gd name="T60" fmla="*/ 314 h 31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3" h="314">
                  <a:moveTo>
                    <a:pt x="0" y="71"/>
                  </a:moveTo>
                  <a:lnTo>
                    <a:pt x="114" y="59"/>
                  </a:lnTo>
                  <a:lnTo>
                    <a:pt x="138" y="64"/>
                  </a:lnTo>
                  <a:lnTo>
                    <a:pt x="192" y="37"/>
                  </a:lnTo>
                  <a:lnTo>
                    <a:pt x="204" y="12"/>
                  </a:lnTo>
                  <a:lnTo>
                    <a:pt x="236" y="0"/>
                  </a:lnTo>
                  <a:lnTo>
                    <a:pt x="253" y="119"/>
                  </a:lnTo>
                  <a:lnTo>
                    <a:pt x="240" y="132"/>
                  </a:lnTo>
                  <a:lnTo>
                    <a:pt x="243" y="214"/>
                  </a:lnTo>
                  <a:lnTo>
                    <a:pt x="218" y="221"/>
                  </a:lnTo>
                  <a:lnTo>
                    <a:pt x="204" y="267"/>
                  </a:lnTo>
                  <a:lnTo>
                    <a:pt x="184" y="261"/>
                  </a:lnTo>
                  <a:lnTo>
                    <a:pt x="178" y="314"/>
                  </a:lnTo>
                  <a:lnTo>
                    <a:pt x="149" y="292"/>
                  </a:lnTo>
                  <a:lnTo>
                    <a:pt x="93" y="306"/>
                  </a:lnTo>
                  <a:lnTo>
                    <a:pt x="69" y="286"/>
                  </a:lnTo>
                  <a:lnTo>
                    <a:pt x="38" y="285"/>
                  </a:lnTo>
                  <a:lnTo>
                    <a:pt x="21" y="197"/>
                  </a:lnTo>
                  <a:lnTo>
                    <a:pt x="0" y="7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F8E20DED-C11D-4041-A3D4-11C887021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713" y="3579813"/>
              <a:ext cx="918317" cy="506412"/>
            </a:xfrm>
            <a:custGeom>
              <a:avLst/>
              <a:gdLst>
                <a:gd name="T0" fmla="*/ 0 w 445"/>
                <a:gd name="T1" fmla="*/ 266 h 266"/>
                <a:gd name="T2" fmla="*/ 149 w 445"/>
                <a:gd name="T3" fmla="*/ 249 h 266"/>
                <a:gd name="T4" fmla="*/ 149 w 445"/>
                <a:gd name="T5" fmla="*/ 237 h 266"/>
                <a:gd name="T6" fmla="*/ 509 w 445"/>
                <a:gd name="T7" fmla="*/ 199 h 266"/>
                <a:gd name="T8" fmla="*/ 516 w 445"/>
                <a:gd name="T9" fmla="*/ 179 h 266"/>
                <a:gd name="T10" fmla="*/ 566 w 445"/>
                <a:gd name="T11" fmla="*/ 163 h 266"/>
                <a:gd name="T12" fmla="*/ 575 w 445"/>
                <a:gd name="T13" fmla="*/ 142 h 266"/>
                <a:gd name="T14" fmla="*/ 596 w 445"/>
                <a:gd name="T15" fmla="*/ 135 h 266"/>
                <a:gd name="T16" fmla="*/ 612 w 445"/>
                <a:gd name="T17" fmla="*/ 103 h 266"/>
                <a:gd name="T18" fmla="*/ 563 w 445"/>
                <a:gd name="T19" fmla="*/ 72 h 266"/>
                <a:gd name="T20" fmla="*/ 555 w 445"/>
                <a:gd name="T21" fmla="*/ 29 h 266"/>
                <a:gd name="T22" fmla="*/ 516 w 445"/>
                <a:gd name="T23" fmla="*/ 8 h 266"/>
                <a:gd name="T24" fmla="*/ 434 w 445"/>
                <a:gd name="T25" fmla="*/ 20 h 266"/>
                <a:gd name="T26" fmla="*/ 398 w 445"/>
                <a:gd name="T27" fmla="*/ 1 h 266"/>
                <a:gd name="T28" fmla="*/ 363 w 445"/>
                <a:gd name="T29" fmla="*/ 0 h 266"/>
                <a:gd name="T30" fmla="*/ 368 w 445"/>
                <a:gd name="T31" fmla="*/ 29 h 266"/>
                <a:gd name="T32" fmla="*/ 320 w 445"/>
                <a:gd name="T33" fmla="*/ 44 h 266"/>
                <a:gd name="T34" fmla="*/ 286 w 445"/>
                <a:gd name="T35" fmla="*/ 110 h 266"/>
                <a:gd name="T36" fmla="*/ 242 w 445"/>
                <a:gd name="T37" fmla="*/ 100 h 266"/>
                <a:gd name="T38" fmla="*/ 186 w 445"/>
                <a:gd name="T39" fmla="*/ 124 h 266"/>
                <a:gd name="T40" fmla="*/ 117 w 445"/>
                <a:gd name="T41" fmla="*/ 134 h 266"/>
                <a:gd name="T42" fmla="*/ 117 w 445"/>
                <a:gd name="T43" fmla="*/ 171 h 266"/>
                <a:gd name="T44" fmla="*/ 82 w 445"/>
                <a:gd name="T45" fmla="*/ 170 h 266"/>
                <a:gd name="T46" fmla="*/ 83 w 445"/>
                <a:gd name="T47" fmla="*/ 203 h 266"/>
                <a:gd name="T48" fmla="*/ 48 w 445"/>
                <a:gd name="T49" fmla="*/ 190 h 266"/>
                <a:gd name="T50" fmla="*/ 28 w 445"/>
                <a:gd name="T51" fmla="*/ 196 h 266"/>
                <a:gd name="T52" fmla="*/ 45 w 445"/>
                <a:gd name="T53" fmla="*/ 218 h 266"/>
                <a:gd name="T54" fmla="*/ 5 w 445"/>
                <a:gd name="T55" fmla="*/ 248 h 266"/>
                <a:gd name="T56" fmla="*/ 0 w 445"/>
                <a:gd name="T57" fmla="*/ 266 h 26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45"/>
                <a:gd name="T88" fmla="*/ 0 h 266"/>
                <a:gd name="T89" fmla="*/ 445 w 445"/>
                <a:gd name="T90" fmla="*/ 266 h 26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45" h="266">
                  <a:moveTo>
                    <a:pt x="0" y="266"/>
                  </a:moveTo>
                  <a:lnTo>
                    <a:pt x="108" y="249"/>
                  </a:lnTo>
                  <a:lnTo>
                    <a:pt x="108" y="237"/>
                  </a:lnTo>
                  <a:lnTo>
                    <a:pt x="370" y="199"/>
                  </a:lnTo>
                  <a:lnTo>
                    <a:pt x="374" y="179"/>
                  </a:lnTo>
                  <a:lnTo>
                    <a:pt x="412" y="163"/>
                  </a:lnTo>
                  <a:lnTo>
                    <a:pt x="417" y="142"/>
                  </a:lnTo>
                  <a:lnTo>
                    <a:pt x="433" y="135"/>
                  </a:lnTo>
                  <a:lnTo>
                    <a:pt x="445" y="103"/>
                  </a:lnTo>
                  <a:lnTo>
                    <a:pt x="409" y="72"/>
                  </a:lnTo>
                  <a:lnTo>
                    <a:pt x="403" y="29"/>
                  </a:lnTo>
                  <a:lnTo>
                    <a:pt x="374" y="8"/>
                  </a:lnTo>
                  <a:lnTo>
                    <a:pt x="316" y="20"/>
                  </a:lnTo>
                  <a:lnTo>
                    <a:pt x="289" y="1"/>
                  </a:lnTo>
                  <a:lnTo>
                    <a:pt x="263" y="0"/>
                  </a:lnTo>
                  <a:lnTo>
                    <a:pt x="268" y="29"/>
                  </a:lnTo>
                  <a:lnTo>
                    <a:pt x="232" y="44"/>
                  </a:lnTo>
                  <a:lnTo>
                    <a:pt x="208" y="110"/>
                  </a:lnTo>
                  <a:lnTo>
                    <a:pt x="175" y="100"/>
                  </a:lnTo>
                  <a:lnTo>
                    <a:pt x="136" y="124"/>
                  </a:lnTo>
                  <a:lnTo>
                    <a:pt x="85" y="134"/>
                  </a:lnTo>
                  <a:lnTo>
                    <a:pt x="85" y="171"/>
                  </a:lnTo>
                  <a:lnTo>
                    <a:pt x="60" y="170"/>
                  </a:lnTo>
                  <a:lnTo>
                    <a:pt x="61" y="203"/>
                  </a:lnTo>
                  <a:lnTo>
                    <a:pt x="35" y="190"/>
                  </a:lnTo>
                  <a:lnTo>
                    <a:pt x="20" y="196"/>
                  </a:lnTo>
                  <a:lnTo>
                    <a:pt x="33" y="218"/>
                  </a:lnTo>
                  <a:lnTo>
                    <a:pt x="5" y="248"/>
                  </a:lnTo>
                  <a:lnTo>
                    <a:pt x="0" y="26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B1D0E33C-E08E-430D-923C-D48AEBEC6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2084" y="3905250"/>
              <a:ext cx="1059332" cy="384175"/>
            </a:xfrm>
            <a:custGeom>
              <a:avLst/>
              <a:gdLst>
                <a:gd name="T0" fmla="*/ 43 w 513"/>
                <a:gd name="T1" fmla="*/ 92 h 202"/>
                <a:gd name="T2" fmla="*/ 43 w 513"/>
                <a:gd name="T3" fmla="*/ 96 h 202"/>
                <a:gd name="T4" fmla="*/ 30 w 513"/>
                <a:gd name="T5" fmla="*/ 115 h 202"/>
                <a:gd name="T6" fmla="*/ 44 w 513"/>
                <a:gd name="T7" fmla="*/ 140 h 202"/>
                <a:gd name="T8" fmla="*/ 0 w 513"/>
                <a:gd name="T9" fmla="*/ 163 h 202"/>
                <a:gd name="T10" fmla="*/ 11 w 513"/>
                <a:gd name="T11" fmla="*/ 202 h 202"/>
                <a:gd name="T12" fmla="*/ 196 w 513"/>
                <a:gd name="T13" fmla="*/ 190 h 202"/>
                <a:gd name="T14" fmla="*/ 415 w 513"/>
                <a:gd name="T15" fmla="*/ 170 h 202"/>
                <a:gd name="T16" fmla="*/ 527 w 513"/>
                <a:gd name="T17" fmla="*/ 154 h 202"/>
                <a:gd name="T18" fmla="*/ 548 w 513"/>
                <a:gd name="T19" fmla="*/ 103 h 202"/>
                <a:gd name="T20" fmla="*/ 589 w 513"/>
                <a:gd name="T21" fmla="*/ 100 h 202"/>
                <a:gd name="T22" fmla="*/ 709 w 513"/>
                <a:gd name="T23" fmla="*/ 0 h 202"/>
                <a:gd name="T24" fmla="*/ 552 w 513"/>
                <a:gd name="T25" fmla="*/ 25 h 202"/>
                <a:gd name="T26" fmla="*/ 185 w 513"/>
                <a:gd name="T27" fmla="*/ 66 h 202"/>
                <a:gd name="T28" fmla="*/ 188 w 513"/>
                <a:gd name="T29" fmla="*/ 78 h 202"/>
                <a:gd name="T30" fmla="*/ 43 w 513"/>
                <a:gd name="T31" fmla="*/ 92 h 20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13"/>
                <a:gd name="T49" fmla="*/ 0 h 202"/>
                <a:gd name="T50" fmla="*/ 513 w 513"/>
                <a:gd name="T51" fmla="*/ 202 h 20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13" h="202">
                  <a:moveTo>
                    <a:pt x="31" y="92"/>
                  </a:moveTo>
                  <a:lnTo>
                    <a:pt x="31" y="96"/>
                  </a:lnTo>
                  <a:lnTo>
                    <a:pt x="22" y="115"/>
                  </a:lnTo>
                  <a:lnTo>
                    <a:pt x="32" y="140"/>
                  </a:lnTo>
                  <a:lnTo>
                    <a:pt x="0" y="163"/>
                  </a:lnTo>
                  <a:lnTo>
                    <a:pt x="7" y="202"/>
                  </a:lnTo>
                  <a:lnTo>
                    <a:pt x="142" y="190"/>
                  </a:lnTo>
                  <a:lnTo>
                    <a:pt x="301" y="170"/>
                  </a:lnTo>
                  <a:lnTo>
                    <a:pt x="381" y="154"/>
                  </a:lnTo>
                  <a:lnTo>
                    <a:pt x="398" y="103"/>
                  </a:lnTo>
                  <a:lnTo>
                    <a:pt x="426" y="100"/>
                  </a:lnTo>
                  <a:lnTo>
                    <a:pt x="513" y="0"/>
                  </a:lnTo>
                  <a:lnTo>
                    <a:pt x="400" y="25"/>
                  </a:lnTo>
                  <a:lnTo>
                    <a:pt x="135" y="66"/>
                  </a:lnTo>
                  <a:lnTo>
                    <a:pt x="137" y="78"/>
                  </a:lnTo>
                  <a:lnTo>
                    <a:pt x="31" y="9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598434B-8DC1-4049-8FAA-E6DCA9C23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840" y="4787900"/>
              <a:ext cx="1159074" cy="777875"/>
            </a:xfrm>
            <a:custGeom>
              <a:avLst/>
              <a:gdLst>
                <a:gd name="T0" fmla="*/ 0 w 561"/>
                <a:gd name="T1" fmla="*/ 39 h 409"/>
                <a:gd name="T2" fmla="*/ 212 w 561"/>
                <a:gd name="T3" fmla="*/ 23 h 409"/>
                <a:gd name="T4" fmla="*/ 234 w 561"/>
                <a:gd name="T5" fmla="*/ 50 h 409"/>
                <a:gd name="T6" fmla="*/ 463 w 561"/>
                <a:gd name="T7" fmla="*/ 23 h 409"/>
                <a:gd name="T8" fmla="*/ 502 w 561"/>
                <a:gd name="T9" fmla="*/ 45 h 409"/>
                <a:gd name="T10" fmla="*/ 502 w 561"/>
                <a:gd name="T11" fmla="*/ 3 h 409"/>
                <a:gd name="T12" fmla="*/ 500 w 561"/>
                <a:gd name="T13" fmla="*/ 0 h 409"/>
                <a:gd name="T14" fmla="*/ 545 w 561"/>
                <a:gd name="T15" fmla="*/ 2 h 409"/>
                <a:gd name="T16" fmla="*/ 593 w 561"/>
                <a:gd name="T17" fmla="*/ 65 h 409"/>
                <a:gd name="T18" fmla="*/ 670 w 561"/>
                <a:gd name="T19" fmla="*/ 151 h 409"/>
                <a:gd name="T20" fmla="*/ 709 w 561"/>
                <a:gd name="T21" fmla="*/ 225 h 409"/>
                <a:gd name="T22" fmla="*/ 763 w 561"/>
                <a:gd name="T23" fmla="*/ 277 h 409"/>
                <a:gd name="T24" fmla="*/ 774 w 561"/>
                <a:gd name="T25" fmla="*/ 352 h 409"/>
                <a:gd name="T26" fmla="*/ 756 w 561"/>
                <a:gd name="T27" fmla="*/ 397 h 409"/>
                <a:gd name="T28" fmla="*/ 674 w 561"/>
                <a:gd name="T29" fmla="*/ 409 h 409"/>
                <a:gd name="T30" fmla="*/ 660 w 561"/>
                <a:gd name="T31" fmla="*/ 390 h 409"/>
                <a:gd name="T32" fmla="*/ 604 w 561"/>
                <a:gd name="T33" fmla="*/ 363 h 409"/>
                <a:gd name="T34" fmla="*/ 586 w 561"/>
                <a:gd name="T35" fmla="*/ 335 h 409"/>
                <a:gd name="T36" fmla="*/ 571 w 561"/>
                <a:gd name="T37" fmla="*/ 324 h 409"/>
                <a:gd name="T38" fmla="*/ 561 w 561"/>
                <a:gd name="T39" fmla="*/ 298 h 409"/>
                <a:gd name="T40" fmla="*/ 547 w 561"/>
                <a:gd name="T41" fmla="*/ 305 h 409"/>
                <a:gd name="T42" fmla="*/ 502 w 561"/>
                <a:gd name="T43" fmla="*/ 271 h 409"/>
                <a:gd name="T44" fmla="*/ 514 w 561"/>
                <a:gd name="T45" fmla="*/ 239 h 409"/>
                <a:gd name="T46" fmla="*/ 502 w 561"/>
                <a:gd name="T47" fmla="*/ 222 h 409"/>
                <a:gd name="T48" fmla="*/ 489 w 561"/>
                <a:gd name="T49" fmla="*/ 228 h 409"/>
                <a:gd name="T50" fmla="*/ 490 w 561"/>
                <a:gd name="T51" fmla="*/ 246 h 409"/>
                <a:gd name="T52" fmla="*/ 475 w 561"/>
                <a:gd name="T53" fmla="*/ 222 h 409"/>
                <a:gd name="T54" fmla="*/ 476 w 561"/>
                <a:gd name="T55" fmla="*/ 164 h 409"/>
                <a:gd name="T56" fmla="*/ 448 w 561"/>
                <a:gd name="T57" fmla="*/ 130 h 409"/>
                <a:gd name="T58" fmla="*/ 376 w 561"/>
                <a:gd name="T59" fmla="*/ 102 h 409"/>
                <a:gd name="T60" fmla="*/ 339 w 561"/>
                <a:gd name="T61" fmla="*/ 70 h 409"/>
                <a:gd name="T62" fmla="*/ 298 w 561"/>
                <a:gd name="T63" fmla="*/ 67 h 409"/>
                <a:gd name="T64" fmla="*/ 282 w 561"/>
                <a:gd name="T65" fmla="*/ 87 h 409"/>
                <a:gd name="T66" fmla="*/ 222 w 561"/>
                <a:gd name="T67" fmla="*/ 101 h 409"/>
                <a:gd name="T68" fmla="*/ 185 w 561"/>
                <a:gd name="T69" fmla="*/ 87 h 409"/>
                <a:gd name="T70" fmla="*/ 168 w 561"/>
                <a:gd name="T71" fmla="*/ 65 h 409"/>
                <a:gd name="T72" fmla="*/ 55 w 561"/>
                <a:gd name="T73" fmla="*/ 84 h 409"/>
                <a:gd name="T74" fmla="*/ 31 w 561"/>
                <a:gd name="T75" fmla="*/ 69 h 409"/>
                <a:gd name="T76" fmla="*/ 4 w 561"/>
                <a:gd name="T77" fmla="*/ 85 h 409"/>
                <a:gd name="T78" fmla="*/ 0 w 561"/>
                <a:gd name="T79" fmla="*/ 39 h 40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61"/>
                <a:gd name="T121" fmla="*/ 0 h 409"/>
                <a:gd name="T122" fmla="*/ 561 w 561"/>
                <a:gd name="T123" fmla="*/ 409 h 40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61" h="409">
                  <a:moveTo>
                    <a:pt x="0" y="39"/>
                  </a:moveTo>
                  <a:lnTo>
                    <a:pt x="154" y="23"/>
                  </a:lnTo>
                  <a:lnTo>
                    <a:pt x="170" y="50"/>
                  </a:lnTo>
                  <a:lnTo>
                    <a:pt x="336" y="23"/>
                  </a:lnTo>
                  <a:lnTo>
                    <a:pt x="364" y="45"/>
                  </a:lnTo>
                  <a:lnTo>
                    <a:pt x="364" y="3"/>
                  </a:lnTo>
                  <a:lnTo>
                    <a:pt x="362" y="0"/>
                  </a:lnTo>
                  <a:lnTo>
                    <a:pt x="395" y="2"/>
                  </a:lnTo>
                  <a:lnTo>
                    <a:pt x="430" y="65"/>
                  </a:lnTo>
                  <a:lnTo>
                    <a:pt x="485" y="151"/>
                  </a:lnTo>
                  <a:lnTo>
                    <a:pt x="513" y="225"/>
                  </a:lnTo>
                  <a:lnTo>
                    <a:pt x="554" y="277"/>
                  </a:lnTo>
                  <a:lnTo>
                    <a:pt x="561" y="352"/>
                  </a:lnTo>
                  <a:lnTo>
                    <a:pt x="548" y="397"/>
                  </a:lnTo>
                  <a:lnTo>
                    <a:pt x="489" y="409"/>
                  </a:lnTo>
                  <a:lnTo>
                    <a:pt x="479" y="390"/>
                  </a:lnTo>
                  <a:lnTo>
                    <a:pt x="437" y="363"/>
                  </a:lnTo>
                  <a:lnTo>
                    <a:pt x="424" y="335"/>
                  </a:lnTo>
                  <a:lnTo>
                    <a:pt x="413" y="324"/>
                  </a:lnTo>
                  <a:lnTo>
                    <a:pt x="407" y="298"/>
                  </a:lnTo>
                  <a:lnTo>
                    <a:pt x="397" y="305"/>
                  </a:lnTo>
                  <a:lnTo>
                    <a:pt x="364" y="271"/>
                  </a:lnTo>
                  <a:lnTo>
                    <a:pt x="372" y="239"/>
                  </a:lnTo>
                  <a:lnTo>
                    <a:pt x="364" y="222"/>
                  </a:lnTo>
                  <a:lnTo>
                    <a:pt x="354" y="228"/>
                  </a:lnTo>
                  <a:lnTo>
                    <a:pt x="355" y="246"/>
                  </a:lnTo>
                  <a:lnTo>
                    <a:pt x="344" y="222"/>
                  </a:lnTo>
                  <a:lnTo>
                    <a:pt x="345" y="164"/>
                  </a:lnTo>
                  <a:lnTo>
                    <a:pt x="325" y="130"/>
                  </a:lnTo>
                  <a:lnTo>
                    <a:pt x="272" y="102"/>
                  </a:lnTo>
                  <a:lnTo>
                    <a:pt x="246" y="70"/>
                  </a:lnTo>
                  <a:lnTo>
                    <a:pt x="216" y="67"/>
                  </a:lnTo>
                  <a:lnTo>
                    <a:pt x="204" y="87"/>
                  </a:lnTo>
                  <a:lnTo>
                    <a:pt x="161" y="101"/>
                  </a:lnTo>
                  <a:lnTo>
                    <a:pt x="135" y="87"/>
                  </a:lnTo>
                  <a:lnTo>
                    <a:pt x="122" y="65"/>
                  </a:lnTo>
                  <a:lnTo>
                    <a:pt x="40" y="84"/>
                  </a:lnTo>
                  <a:lnTo>
                    <a:pt x="23" y="69"/>
                  </a:lnTo>
                  <a:lnTo>
                    <a:pt x="4" y="85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72F953FE-3F68-4F3A-B005-4D0BBC04C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6324" y="3260725"/>
              <a:ext cx="529666" cy="549275"/>
            </a:xfrm>
            <a:custGeom>
              <a:avLst/>
              <a:gdLst>
                <a:gd name="T0" fmla="*/ 36 w 256"/>
                <a:gd name="T1" fmla="*/ 150 h 288"/>
                <a:gd name="T2" fmla="*/ 10 w 256"/>
                <a:gd name="T3" fmla="*/ 144 h 288"/>
                <a:gd name="T4" fmla="*/ 0 w 256"/>
                <a:gd name="T5" fmla="*/ 190 h 288"/>
                <a:gd name="T6" fmla="*/ 10 w 256"/>
                <a:gd name="T7" fmla="*/ 239 h 288"/>
                <a:gd name="T8" fmla="*/ 60 w 256"/>
                <a:gd name="T9" fmla="*/ 271 h 288"/>
                <a:gd name="T10" fmla="*/ 72 w 256"/>
                <a:gd name="T11" fmla="*/ 288 h 288"/>
                <a:gd name="T12" fmla="*/ 138 w 256"/>
                <a:gd name="T13" fmla="*/ 271 h 288"/>
                <a:gd name="T14" fmla="*/ 215 w 256"/>
                <a:gd name="T15" fmla="*/ 233 h 288"/>
                <a:gd name="T16" fmla="*/ 238 w 256"/>
                <a:gd name="T17" fmla="*/ 148 h 288"/>
                <a:gd name="T18" fmla="*/ 288 w 256"/>
                <a:gd name="T19" fmla="*/ 126 h 288"/>
                <a:gd name="T20" fmla="*/ 316 w 256"/>
                <a:gd name="T21" fmla="*/ 74 h 288"/>
                <a:gd name="T22" fmla="*/ 356 w 256"/>
                <a:gd name="T23" fmla="*/ 60 h 288"/>
                <a:gd name="T24" fmla="*/ 303 w 256"/>
                <a:gd name="T25" fmla="*/ 53 h 288"/>
                <a:gd name="T26" fmla="*/ 214 w 256"/>
                <a:gd name="T27" fmla="*/ 90 h 288"/>
                <a:gd name="T28" fmla="*/ 200 w 256"/>
                <a:gd name="T29" fmla="*/ 54 h 288"/>
                <a:gd name="T30" fmla="*/ 123 w 256"/>
                <a:gd name="T31" fmla="*/ 57 h 288"/>
                <a:gd name="T32" fmla="*/ 104 w 256"/>
                <a:gd name="T33" fmla="*/ 0 h 288"/>
                <a:gd name="T34" fmla="*/ 85 w 256"/>
                <a:gd name="T35" fmla="*/ 15 h 288"/>
                <a:gd name="T36" fmla="*/ 91 w 256"/>
                <a:gd name="T37" fmla="*/ 97 h 288"/>
                <a:gd name="T38" fmla="*/ 55 w 256"/>
                <a:gd name="T39" fmla="*/ 104 h 288"/>
                <a:gd name="T40" fmla="*/ 36 w 256"/>
                <a:gd name="T41" fmla="*/ 150 h 2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56"/>
                <a:gd name="T64" fmla="*/ 0 h 288"/>
                <a:gd name="T65" fmla="*/ 256 w 256"/>
                <a:gd name="T66" fmla="*/ 288 h 28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56" h="288">
                  <a:moveTo>
                    <a:pt x="26" y="150"/>
                  </a:moveTo>
                  <a:lnTo>
                    <a:pt x="6" y="144"/>
                  </a:lnTo>
                  <a:lnTo>
                    <a:pt x="0" y="190"/>
                  </a:lnTo>
                  <a:lnTo>
                    <a:pt x="6" y="239"/>
                  </a:lnTo>
                  <a:lnTo>
                    <a:pt x="43" y="271"/>
                  </a:lnTo>
                  <a:lnTo>
                    <a:pt x="52" y="288"/>
                  </a:lnTo>
                  <a:lnTo>
                    <a:pt x="99" y="271"/>
                  </a:lnTo>
                  <a:lnTo>
                    <a:pt x="155" y="233"/>
                  </a:lnTo>
                  <a:lnTo>
                    <a:pt x="171" y="148"/>
                  </a:lnTo>
                  <a:lnTo>
                    <a:pt x="207" y="126"/>
                  </a:lnTo>
                  <a:lnTo>
                    <a:pt x="227" y="74"/>
                  </a:lnTo>
                  <a:lnTo>
                    <a:pt x="256" y="60"/>
                  </a:lnTo>
                  <a:lnTo>
                    <a:pt x="218" y="53"/>
                  </a:lnTo>
                  <a:lnTo>
                    <a:pt x="154" y="90"/>
                  </a:lnTo>
                  <a:lnTo>
                    <a:pt x="144" y="54"/>
                  </a:lnTo>
                  <a:lnTo>
                    <a:pt x="88" y="57"/>
                  </a:lnTo>
                  <a:lnTo>
                    <a:pt x="75" y="0"/>
                  </a:lnTo>
                  <a:lnTo>
                    <a:pt x="61" y="15"/>
                  </a:lnTo>
                  <a:lnTo>
                    <a:pt x="65" y="97"/>
                  </a:lnTo>
                  <a:lnTo>
                    <a:pt x="40" y="104"/>
                  </a:lnTo>
                  <a:lnTo>
                    <a:pt x="26" y="15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6EF5E097-F6CA-4844-BDD5-32B172EB9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2543" y="2346325"/>
              <a:ext cx="208082" cy="384175"/>
            </a:xfrm>
            <a:custGeom>
              <a:avLst/>
              <a:gdLst>
                <a:gd name="T0" fmla="*/ 0 w 101"/>
                <a:gd name="T1" fmla="*/ 21 h 202"/>
                <a:gd name="T2" fmla="*/ 100 w 101"/>
                <a:gd name="T3" fmla="*/ 0 h 202"/>
                <a:gd name="T4" fmla="*/ 137 w 101"/>
                <a:gd name="T5" fmla="*/ 55 h 202"/>
                <a:gd name="T6" fmla="*/ 118 w 101"/>
                <a:gd name="T7" fmla="*/ 70 h 202"/>
                <a:gd name="T8" fmla="*/ 126 w 101"/>
                <a:gd name="T9" fmla="*/ 192 h 202"/>
                <a:gd name="T10" fmla="*/ 68 w 101"/>
                <a:gd name="T11" fmla="*/ 202 h 202"/>
                <a:gd name="T12" fmla="*/ 39 w 101"/>
                <a:gd name="T13" fmla="*/ 152 h 202"/>
                <a:gd name="T14" fmla="*/ 38 w 101"/>
                <a:gd name="T15" fmla="*/ 92 h 202"/>
                <a:gd name="T16" fmla="*/ 13 w 101"/>
                <a:gd name="T17" fmla="*/ 74 h 202"/>
                <a:gd name="T18" fmla="*/ 0 w 101"/>
                <a:gd name="T19" fmla="*/ 21 h 2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1"/>
                <a:gd name="T31" fmla="*/ 0 h 202"/>
                <a:gd name="T32" fmla="*/ 101 w 101"/>
                <a:gd name="T33" fmla="*/ 202 h 2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1" h="202">
                  <a:moveTo>
                    <a:pt x="0" y="21"/>
                  </a:moveTo>
                  <a:lnTo>
                    <a:pt x="74" y="0"/>
                  </a:lnTo>
                  <a:lnTo>
                    <a:pt x="101" y="55"/>
                  </a:lnTo>
                  <a:lnTo>
                    <a:pt x="87" y="70"/>
                  </a:lnTo>
                  <a:lnTo>
                    <a:pt x="93" y="192"/>
                  </a:lnTo>
                  <a:lnTo>
                    <a:pt x="50" y="202"/>
                  </a:lnTo>
                  <a:lnTo>
                    <a:pt x="29" y="152"/>
                  </a:lnTo>
                  <a:lnTo>
                    <a:pt x="28" y="92"/>
                  </a:lnTo>
                  <a:lnTo>
                    <a:pt x="9" y="74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D2A0A74E-91D7-4D20-86F1-DD0D42739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2286" y="2647950"/>
              <a:ext cx="445400" cy="201613"/>
            </a:xfrm>
            <a:custGeom>
              <a:avLst/>
              <a:gdLst>
                <a:gd name="T0" fmla="*/ 0 w 216"/>
                <a:gd name="T1" fmla="*/ 42 h 106"/>
                <a:gd name="T2" fmla="*/ 152 w 216"/>
                <a:gd name="T3" fmla="*/ 13 h 106"/>
                <a:gd name="T4" fmla="*/ 169 w 216"/>
                <a:gd name="T5" fmla="*/ 14 h 106"/>
                <a:gd name="T6" fmla="*/ 187 w 216"/>
                <a:gd name="T7" fmla="*/ 0 h 106"/>
                <a:gd name="T8" fmla="*/ 203 w 216"/>
                <a:gd name="T9" fmla="*/ 7 h 106"/>
                <a:gd name="T10" fmla="*/ 184 w 216"/>
                <a:gd name="T11" fmla="*/ 37 h 106"/>
                <a:gd name="T12" fmla="*/ 216 w 216"/>
                <a:gd name="T13" fmla="*/ 35 h 106"/>
                <a:gd name="T14" fmla="*/ 234 w 216"/>
                <a:gd name="T15" fmla="*/ 59 h 106"/>
                <a:gd name="T16" fmla="*/ 257 w 216"/>
                <a:gd name="T17" fmla="*/ 61 h 106"/>
                <a:gd name="T18" fmla="*/ 271 w 216"/>
                <a:gd name="T19" fmla="*/ 57 h 106"/>
                <a:gd name="T20" fmla="*/ 271 w 216"/>
                <a:gd name="T21" fmla="*/ 44 h 106"/>
                <a:gd name="T22" fmla="*/ 245 w 216"/>
                <a:gd name="T23" fmla="*/ 28 h 106"/>
                <a:gd name="T24" fmla="*/ 264 w 216"/>
                <a:gd name="T25" fmla="*/ 27 h 106"/>
                <a:gd name="T26" fmla="*/ 297 w 216"/>
                <a:gd name="T27" fmla="*/ 62 h 106"/>
                <a:gd name="T28" fmla="*/ 265 w 216"/>
                <a:gd name="T29" fmla="*/ 83 h 106"/>
                <a:gd name="T30" fmla="*/ 230 w 216"/>
                <a:gd name="T31" fmla="*/ 73 h 106"/>
                <a:gd name="T32" fmla="*/ 209 w 216"/>
                <a:gd name="T33" fmla="*/ 98 h 106"/>
                <a:gd name="T34" fmla="*/ 164 w 216"/>
                <a:gd name="T35" fmla="*/ 73 h 106"/>
                <a:gd name="T36" fmla="*/ 13 w 216"/>
                <a:gd name="T37" fmla="*/ 106 h 106"/>
                <a:gd name="T38" fmla="*/ 0 w 216"/>
                <a:gd name="T39" fmla="*/ 42 h 10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16"/>
                <a:gd name="T61" fmla="*/ 0 h 106"/>
                <a:gd name="T62" fmla="*/ 216 w 216"/>
                <a:gd name="T63" fmla="*/ 106 h 10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16" h="106">
                  <a:moveTo>
                    <a:pt x="0" y="42"/>
                  </a:moveTo>
                  <a:lnTo>
                    <a:pt x="110" y="13"/>
                  </a:lnTo>
                  <a:lnTo>
                    <a:pt x="123" y="14"/>
                  </a:lnTo>
                  <a:lnTo>
                    <a:pt x="137" y="0"/>
                  </a:lnTo>
                  <a:lnTo>
                    <a:pt x="148" y="7"/>
                  </a:lnTo>
                  <a:lnTo>
                    <a:pt x="134" y="37"/>
                  </a:lnTo>
                  <a:lnTo>
                    <a:pt x="157" y="35"/>
                  </a:lnTo>
                  <a:lnTo>
                    <a:pt x="170" y="59"/>
                  </a:lnTo>
                  <a:lnTo>
                    <a:pt x="186" y="61"/>
                  </a:lnTo>
                  <a:lnTo>
                    <a:pt x="197" y="57"/>
                  </a:lnTo>
                  <a:lnTo>
                    <a:pt x="197" y="44"/>
                  </a:lnTo>
                  <a:lnTo>
                    <a:pt x="178" y="28"/>
                  </a:lnTo>
                  <a:lnTo>
                    <a:pt x="192" y="27"/>
                  </a:lnTo>
                  <a:lnTo>
                    <a:pt x="216" y="62"/>
                  </a:lnTo>
                  <a:lnTo>
                    <a:pt x="193" y="83"/>
                  </a:lnTo>
                  <a:lnTo>
                    <a:pt x="167" y="73"/>
                  </a:lnTo>
                  <a:lnTo>
                    <a:pt x="151" y="98"/>
                  </a:lnTo>
                  <a:lnTo>
                    <a:pt x="118" y="73"/>
                  </a:lnTo>
                  <a:lnTo>
                    <a:pt x="9" y="106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9E18E62C-FFEE-40EB-ACBE-CD85B312D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3876" y="2271713"/>
              <a:ext cx="245916" cy="434975"/>
            </a:xfrm>
            <a:custGeom>
              <a:avLst/>
              <a:gdLst>
                <a:gd name="T0" fmla="*/ 34 w 119"/>
                <a:gd name="T1" fmla="*/ 0 h 228"/>
                <a:gd name="T2" fmla="*/ 0 w 119"/>
                <a:gd name="T3" fmla="*/ 40 h 228"/>
                <a:gd name="T4" fmla="*/ 37 w 119"/>
                <a:gd name="T5" fmla="*/ 93 h 228"/>
                <a:gd name="T6" fmla="*/ 15 w 119"/>
                <a:gd name="T7" fmla="*/ 107 h 228"/>
                <a:gd name="T8" fmla="*/ 24 w 119"/>
                <a:gd name="T9" fmla="*/ 228 h 228"/>
                <a:gd name="T10" fmla="*/ 116 w 119"/>
                <a:gd name="T11" fmla="*/ 211 h 228"/>
                <a:gd name="T12" fmla="*/ 141 w 119"/>
                <a:gd name="T13" fmla="*/ 211 h 228"/>
                <a:gd name="T14" fmla="*/ 154 w 119"/>
                <a:gd name="T15" fmla="*/ 198 h 228"/>
                <a:gd name="T16" fmla="*/ 154 w 119"/>
                <a:gd name="T17" fmla="*/ 176 h 228"/>
                <a:gd name="T18" fmla="*/ 165 w 119"/>
                <a:gd name="T19" fmla="*/ 161 h 228"/>
                <a:gd name="T20" fmla="*/ 113 w 119"/>
                <a:gd name="T21" fmla="*/ 144 h 228"/>
                <a:gd name="T22" fmla="*/ 47 w 119"/>
                <a:gd name="T23" fmla="*/ 11 h 228"/>
                <a:gd name="T24" fmla="*/ 34 w 119"/>
                <a:gd name="T25" fmla="*/ 0 h 22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19"/>
                <a:gd name="T40" fmla="*/ 0 h 228"/>
                <a:gd name="T41" fmla="*/ 119 w 119"/>
                <a:gd name="T42" fmla="*/ 228 h 22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19" h="228">
                  <a:moveTo>
                    <a:pt x="25" y="0"/>
                  </a:moveTo>
                  <a:lnTo>
                    <a:pt x="0" y="40"/>
                  </a:lnTo>
                  <a:lnTo>
                    <a:pt x="27" y="93"/>
                  </a:lnTo>
                  <a:lnTo>
                    <a:pt x="11" y="107"/>
                  </a:lnTo>
                  <a:lnTo>
                    <a:pt x="17" y="228"/>
                  </a:lnTo>
                  <a:lnTo>
                    <a:pt x="84" y="211"/>
                  </a:lnTo>
                  <a:lnTo>
                    <a:pt x="102" y="211"/>
                  </a:lnTo>
                  <a:lnTo>
                    <a:pt x="112" y="198"/>
                  </a:lnTo>
                  <a:lnTo>
                    <a:pt x="112" y="176"/>
                  </a:lnTo>
                  <a:lnTo>
                    <a:pt x="119" y="161"/>
                  </a:lnTo>
                  <a:lnTo>
                    <a:pt x="82" y="144"/>
                  </a:lnTo>
                  <a:lnTo>
                    <a:pt x="34" y="11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366E7EF-7CDE-4DE0-9260-74B249B9B0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9628" y="2176832"/>
              <a:ext cx="5701793" cy="2675059"/>
              <a:chOff x="1657" y="1277"/>
              <a:chExt cx="2764" cy="1404"/>
            </a:xfrm>
            <a:grpFill/>
          </p:grpSpPr>
          <p:sp>
            <p:nvSpPr>
              <p:cNvPr id="44" name="Freeform 28">
                <a:extLst>
                  <a:ext uri="{FF2B5EF4-FFF2-40B4-BE49-F238E27FC236}">
                    <a16:creationId xmlns:a16="http://schemas.microsoft.com/office/drawing/2014/main" id="{9D75BDA7-5A83-4C19-93E2-4E7BD2AF1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7" y="1722"/>
                <a:ext cx="388" cy="629"/>
              </a:xfrm>
              <a:custGeom>
                <a:avLst/>
                <a:gdLst>
                  <a:gd name="T0" fmla="*/ 50 w 388"/>
                  <a:gd name="T1" fmla="*/ 0 h 629"/>
                  <a:gd name="T2" fmla="*/ 0 w 388"/>
                  <a:gd name="T3" fmla="*/ 250 h 629"/>
                  <a:gd name="T4" fmla="*/ 264 w 388"/>
                  <a:gd name="T5" fmla="*/ 629 h 629"/>
                  <a:gd name="T6" fmla="*/ 281 w 388"/>
                  <a:gd name="T7" fmla="*/ 613 h 629"/>
                  <a:gd name="T8" fmla="*/ 279 w 388"/>
                  <a:gd name="T9" fmla="*/ 538 h 629"/>
                  <a:gd name="T10" fmla="*/ 312 w 388"/>
                  <a:gd name="T11" fmla="*/ 544 h 629"/>
                  <a:gd name="T12" fmla="*/ 346 w 388"/>
                  <a:gd name="T13" fmla="*/ 313 h 629"/>
                  <a:gd name="T14" fmla="*/ 369 w 388"/>
                  <a:gd name="T15" fmla="*/ 157 h 629"/>
                  <a:gd name="T16" fmla="*/ 376 w 388"/>
                  <a:gd name="T17" fmla="*/ 110 h 629"/>
                  <a:gd name="T18" fmla="*/ 388 w 388"/>
                  <a:gd name="T19" fmla="*/ 67 h 629"/>
                  <a:gd name="T20" fmla="*/ 214 w 388"/>
                  <a:gd name="T21" fmla="*/ 38 h 629"/>
                  <a:gd name="T22" fmla="*/ 50 w 388"/>
                  <a:gd name="T23" fmla="*/ 0 h 62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88"/>
                  <a:gd name="T37" fmla="*/ 0 h 629"/>
                  <a:gd name="T38" fmla="*/ 388 w 388"/>
                  <a:gd name="T39" fmla="*/ 629 h 62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88" h="629">
                    <a:moveTo>
                      <a:pt x="50" y="0"/>
                    </a:moveTo>
                    <a:lnTo>
                      <a:pt x="0" y="250"/>
                    </a:lnTo>
                    <a:lnTo>
                      <a:pt x="264" y="629"/>
                    </a:lnTo>
                    <a:lnTo>
                      <a:pt x="281" y="613"/>
                    </a:lnTo>
                    <a:lnTo>
                      <a:pt x="279" y="538"/>
                    </a:lnTo>
                    <a:lnTo>
                      <a:pt x="312" y="544"/>
                    </a:lnTo>
                    <a:lnTo>
                      <a:pt x="346" y="313"/>
                    </a:lnTo>
                    <a:lnTo>
                      <a:pt x="369" y="157"/>
                    </a:lnTo>
                    <a:lnTo>
                      <a:pt x="376" y="110"/>
                    </a:lnTo>
                    <a:lnTo>
                      <a:pt x="388" y="67"/>
                    </a:lnTo>
                    <a:lnTo>
                      <a:pt x="214" y="38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5" name="Freeform 29">
                <a:extLst>
                  <a:ext uri="{FF2B5EF4-FFF2-40B4-BE49-F238E27FC236}">
                    <a16:creationId xmlns:a16="http://schemas.microsoft.com/office/drawing/2014/main" id="{053F844D-2F18-408E-8245-95FB5369A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8" y="1791"/>
                <a:ext cx="324" cy="449"/>
              </a:xfrm>
              <a:custGeom>
                <a:avLst/>
                <a:gdLst>
                  <a:gd name="T0" fmla="*/ 60 w 324"/>
                  <a:gd name="T1" fmla="*/ 0 h 449"/>
                  <a:gd name="T2" fmla="*/ 219 w 324"/>
                  <a:gd name="T3" fmla="*/ 23 h 449"/>
                  <a:gd name="T4" fmla="*/ 208 w 324"/>
                  <a:gd name="T5" fmla="*/ 109 h 449"/>
                  <a:gd name="T6" fmla="*/ 324 w 324"/>
                  <a:gd name="T7" fmla="*/ 121 h 449"/>
                  <a:gd name="T8" fmla="*/ 292 w 324"/>
                  <a:gd name="T9" fmla="*/ 449 h 449"/>
                  <a:gd name="T10" fmla="*/ 0 w 324"/>
                  <a:gd name="T11" fmla="*/ 415 h 449"/>
                  <a:gd name="T12" fmla="*/ 30 w 324"/>
                  <a:gd name="T13" fmla="*/ 205 h 449"/>
                  <a:gd name="T14" fmla="*/ 60 w 324"/>
                  <a:gd name="T15" fmla="*/ 0 h 44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4"/>
                  <a:gd name="T25" fmla="*/ 0 h 449"/>
                  <a:gd name="T26" fmla="*/ 324 w 324"/>
                  <a:gd name="T27" fmla="*/ 449 h 44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4" h="449">
                    <a:moveTo>
                      <a:pt x="60" y="0"/>
                    </a:moveTo>
                    <a:lnTo>
                      <a:pt x="219" y="23"/>
                    </a:lnTo>
                    <a:lnTo>
                      <a:pt x="208" y="109"/>
                    </a:lnTo>
                    <a:lnTo>
                      <a:pt x="324" y="121"/>
                    </a:lnTo>
                    <a:lnTo>
                      <a:pt x="292" y="449"/>
                    </a:lnTo>
                    <a:lnTo>
                      <a:pt x="0" y="415"/>
                    </a:lnTo>
                    <a:lnTo>
                      <a:pt x="30" y="205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52FC6EAD-0A95-4201-B288-8BB043319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3" y="1571"/>
                <a:ext cx="415" cy="365"/>
              </a:xfrm>
              <a:custGeom>
                <a:avLst/>
                <a:gdLst>
                  <a:gd name="T0" fmla="*/ 40 w 415"/>
                  <a:gd name="T1" fmla="*/ 0 h 365"/>
                  <a:gd name="T2" fmla="*/ 25 w 415"/>
                  <a:gd name="T3" fmla="*/ 136 h 365"/>
                  <a:gd name="T4" fmla="*/ 0 w 415"/>
                  <a:gd name="T5" fmla="*/ 331 h 365"/>
                  <a:gd name="T6" fmla="*/ 120 w 415"/>
                  <a:gd name="T7" fmla="*/ 342 h 365"/>
                  <a:gd name="T8" fmla="*/ 401 w 415"/>
                  <a:gd name="T9" fmla="*/ 365 h 365"/>
                  <a:gd name="T10" fmla="*/ 415 w 415"/>
                  <a:gd name="T11" fmla="*/ 37 h 365"/>
                  <a:gd name="T12" fmla="*/ 40 w 415"/>
                  <a:gd name="T13" fmla="*/ 0 h 36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5"/>
                  <a:gd name="T22" fmla="*/ 0 h 365"/>
                  <a:gd name="T23" fmla="*/ 415 w 415"/>
                  <a:gd name="T24" fmla="*/ 365 h 36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5" h="365">
                    <a:moveTo>
                      <a:pt x="40" y="0"/>
                    </a:moveTo>
                    <a:lnTo>
                      <a:pt x="25" y="136"/>
                    </a:lnTo>
                    <a:lnTo>
                      <a:pt x="0" y="331"/>
                    </a:lnTo>
                    <a:lnTo>
                      <a:pt x="120" y="342"/>
                    </a:lnTo>
                    <a:lnTo>
                      <a:pt x="401" y="365"/>
                    </a:lnTo>
                    <a:lnTo>
                      <a:pt x="415" y="37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7" name="Freeform 31">
                <a:extLst>
                  <a:ext uri="{FF2B5EF4-FFF2-40B4-BE49-F238E27FC236}">
                    <a16:creationId xmlns:a16="http://schemas.microsoft.com/office/drawing/2014/main" id="{2C11F221-F283-4865-9170-ACEA1505B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7" y="1912"/>
                <a:ext cx="433" cy="347"/>
              </a:xfrm>
              <a:custGeom>
                <a:avLst/>
                <a:gdLst>
                  <a:gd name="T0" fmla="*/ 36 w 433"/>
                  <a:gd name="T1" fmla="*/ 0 h 347"/>
                  <a:gd name="T2" fmla="*/ 14 w 433"/>
                  <a:gd name="T3" fmla="*/ 208 h 347"/>
                  <a:gd name="T4" fmla="*/ 0 w 433"/>
                  <a:gd name="T5" fmla="*/ 328 h 347"/>
                  <a:gd name="T6" fmla="*/ 216 w 433"/>
                  <a:gd name="T7" fmla="*/ 339 h 347"/>
                  <a:gd name="T8" fmla="*/ 423 w 433"/>
                  <a:gd name="T9" fmla="*/ 347 h 347"/>
                  <a:gd name="T10" fmla="*/ 430 w 433"/>
                  <a:gd name="T11" fmla="*/ 184 h 347"/>
                  <a:gd name="T12" fmla="*/ 433 w 433"/>
                  <a:gd name="T13" fmla="*/ 26 h 347"/>
                  <a:gd name="T14" fmla="*/ 315 w 433"/>
                  <a:gd name="T15" fmla="*/ 23 h 347"/>
                  <a:gd name="T16" fmla="*/ 36 w 433"/>
                  <a:gd name="T17" fmla="*/ 0 h 34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33"/>
                  <a:gd name="T28" fmla="*/ 0 h 347"/>
                  <a:gd name="T29" fmla="*/ 433 w 433"/>
                  <a:gd name="T30" fmla="*/ 347 h 34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33" h="347">
                    <a:moveTo>
                      <a:pt x="36" y="0"/>
                    </a:moveTo>
                    <a:lnTo>
                      <a:pt x="14" y="208"/>
                    </a:lnTo>
                    <a:lnTo>
                      <a:pt x="0" y="328"/>
                    </a:lnTo>
                    <a:lnTo>
                      <a:pt x="216" y="339"/>
                    </a:lnTo>
                    <a:lnTo>
                      <a:pt x="423" y="347"/>
                    </a:lnTo>
                    <a:lnTo>
                      <a:pt x="430" y="184"/>
                    </a:lnTo>
                    <a:lnTo>
                      <a:pt x="433" y="26"/>
                    </a:lnTo>
                    <a:lnTo>
                      <a:pt x="315" y="23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8" name="Freeform 32">
                <a:extLst>
                  <a:ext uri="{FF2B5EF4-FFF2-40B4-BE49-F238E27FC236}">
                    <a16:creationId xmlns:a16="http://schemas.microsoft.com/office/drawing/2014/main" id="{42B27A1A-562B-46BC-8772-A95246863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7" y="2203"/>
                <a:ext cx="393" cy="469"/>
              </a:xfrm>
              <a:custGeom>
                <a:avLst/>
                <a:gdLst>
                  <a:gd name="T0" fmla="*/ 100 w 393"/>
                  <a:gd name="T1" fmla="*/ 0 h 469"/>
                  <a:gd name="T2" fmla="*/ 92 w 393"/>
                  <a:gd name="T3" fmla="*/ 61 h 469"/>
                  <a:gd name="T4" fmla="*/ 58 w 393"/>
                  <a:gd name="T5" fmla="*/ 54 h 469"/>
                  <a:gd name="T6" fmla="*/ 61 w 393"/>
                  <a:gd name="T7" fmla="*/ 133 h 469"/>
                  <a:gd name="T8" fmla="*/ 44 w 393"/>
                  <a:gd name="T9" fmla="*/ 148 h 469"/>
                  <a:gd name="T10" fmla="*/ 68 w 393"/>
                  <a:gd name="T11" fmla="*/ 197 h 469"/>
                  <a:gd name="T12" fmla="*/ 44 w 393"/>
                  <a:gd name="T13" fmla="*/ 218 h 469"/>
                  <a:gd name="T14" fmla="*/ 31 w 393"/>
                  <a:gd name="T15" fmla="*/ 253 h 469"/>
                  <a:gd name="T16" fmla="*/ 12 w 393"/>
                  <a:gd name="T17" fmla="*/ 287 h 469"/>
                  <a:gd name="T18" fmla="*/ 26 w 393"/>
                  <a:gd name="T19" fmla="*/ 307 h 469"/>
                  <a:gd name="T20" fmla="*/ 3 w 393"/>
                  <a:gd name="T21" fmla="*/ 315 h 469"/>
                  <a:gd name="T22" fmla="*/ 0 w 393"/>
                  <a:gd name="T23" fmla="*/ 347 h 469"/>
                  <a:gd name="T24" fmla="*/ 221 w 393"/>
                  <a:gd name="T25" fmla="*/ 467 h 469"/>
                  <a:gd name="T26" fmla="*/ 346 w 393"/>
                  <a:gd name="T27" fmla="*/ 469 h 469"/>
                  <a:gd name="T28" fmla="*/ 393 w 393"/>
                  <a:gd name="T29" fmla="*/ 37 h 469"/>
                  <a:gd name="T30" fmla="*/ 100 w 393"/>
                  <a:gd name="T31" fmla="*/ 0 h 46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93"/>
                  <a:gd name="T49" fmla="*/ 0 h 469"/>
                  <a:gd name="T50" fmla="*/ 393 w 393"/>
                  <a:gd name="T51" fmla="*/ 469 h 469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93" h="469">
                    <a:moveTo>
                      <a:pt x="100" y="0"/>
                    </a:moveTo>
                    <a:lnTo>
                      <a:pt x="92" y="61"/>
                    </a:lnTo>
                    <a:lnTo>
                      <a:pt x="58" y="54"/>
                    </a:lnTo>
                    <a:lnTo>
                      <a:pt x="61" y="133"/>
                    </a:lnTo>
                    <a:lnTo>
                      <a:pt x="44" y="148"/>
                    </a:lnTo>
                    <a:lnTo>
                      <a:pt x="68" y="197"/>
                    </a:lnTo>
                    <a:lnTo>
                      <a:pt x="44" y="218"/>
                    </a:lnTo>
                    <a:lnTo>
                      <a:pt x="31" y="253"/>
                    </a:lnTo>
                    <a:lnTo>
                      <a:pt x="12" y="287"/>
                    </a:lnTo>
                    <a:lnTo>
                      <a:pt x="26" y="307"/>
                    </a:lnTo>
                    <a:lnTo>
                      <a:pt x="3" y="315"/>
                    </a:lnTo>
                    <a:lnTo>
                      <a:pt x="0" y="347"/>
                    </a:lnTo>
                    <a:lnTo>
                      <a:pt x="221" y="467"/>
                    </a:lnTo>
                    <a:lnTo>
                      <a:pt x="346" y="469"/>
                    </a:lnTo>
                    <a:lnTo>
                      <a:pt x="393" y="37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9" name="Freeform 33">
                <a:extLst>
                  <a:ext uri="{FF2B5EF4-FFF2-40B4-BE49-F238E27FC236}">
                    <a16:creationId xmlns:a16="http://schemas.microsoft.com/office/drawing/2014/main" id="{EDDA9195-68DF-4649-8B41-661F3C03A6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0" y="2236"/>
                <a:ext cx="417" cy="445"/>
              </a:xfrm>
              <a:custGeom>
                <a:avLst/>
                <a:gdLst>
                  <a:gd name="T0" fmla="*/ 50 w 417"/>
                  <a:gd name="T1" fmla="*/ 0 h 445"/>
                  <a:gd name="T2" fmla="*/ 417 w 417"/>
                  <a:gd name="T3" fmla="*/ 18 h 445"/>
                  <a:gd name="T4" fmla="*/ 399 w 417"/>
                  <a:gd name="T5" fmla="*/ 411 h 445"/>
                  <a:gd name="T6" fmla="*/ 280 w 417"/>
                  <a:gd name="T7" fmla="*/ 403 h 445"/>
                  <a:gd name="T8" fmla="*/ 168 w 417"/>
                  <a:gd name="T9" fmla="*/ 400 h 445"/>
                  <a:gd name="T10" fmla="*/ 168 w 417"/>
                  <a:gd name="T11" fmla="*/ 415 h 445"/>
                  <a:gd name="T12" fmla="*/ 75 w 417"/>
                  <a:gd name="T13" fmla="*/ 415 h 445"/>
                  <a:gd name="T14" fmla="*/ 70 w 417"/>
                  <a:gd name="T15" fmla="*/ 445 h 445"/>
                  <a:gd name="T16" fmla="*/ 0 w 417"/>
                  <a:gd name="T17" fmla="*/ 435 h 445"/>
                  <a:gd name="T18" fmla="*/ 39 w 417"/>
                  <a:gd name="T19" fmla="*/ 102 h 445"/>
                  <a:gd name="T20" fmla="*/ 50 w 417"/>
                  <a:gd name="T21" fmla="*/ 0 h 44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17"/>
                  <a:gd name="T34" fmla="*/ 0 h 445"/>
                  <a:gd name="T35" fmla="*/ 417 w 417"/>
                  <a:gd name="T36" fmla="*/ 445 h 44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17" h="445">
                    <a:moveTo>
                      <a:pt x="50" y="0"/>
                    </a:moveTo>
                    <a:lnTo>
                      <a:pt x="417" y="18"/>
                    </a:lnTo>
                    <a:lnTo>
                      <a:pt x="399" y="411"/>
                    </a:lnTo>
                    <a:lnTo>
                      <a:pt x="280" y="403"/>
                    </a:lnTo>
                    <a:lnTo>
                      <a:pt x="168" y="400"/>
                    </a:lnTo>
                    <a:lnTo>
                      <a:pt x="168" y="415"/>
                    </a:lnTo>
                    <a:lnTo>
                      <a:pt x="75" y="415"/>
                    </a:lnTo>
                    <a:lnTo>
                      <a:pt x="70" y="445"/>
                    </a:lnTo>
                    <a:lnTo>
                      <a:pt x="0" y="435"/>
                    </a:lnTo>
                    <a:lnTo>
                      <a:pt x="39" y="10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0" name="Freeform 34">
                <a:extLst>
                  <a:ext uri="{FF2B5EF4-FFF2-40B4-BE49-F238E27FC236}">
                    <a16:creationId xmlns:a16="http://schemas.microsoft.com/office/drawing/2014/main" id="{EE701A10-269A-4EE5-B5FB-51BCE44CF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9" y="1277"/>
                <a:ext cx="407" cy="256"/>
              </a:xfrm>
              <a:custGeom>
                <a:avLst/>
                <a:gdLst>
                  <a:gd name="T0" fmla="*/ 1 w 407"/>
                  <a:gd name="T1" fmla="*/ 0 h 256"/>
                  <a:gd name="T2" fmla="*/ 342 w 407"/>
                  <a:gd name="T3" fmla="*/ 8 h 256"/>
                  <a:gd name="T4" fmla="*/ 367 w 407"/>
                  <a:gd name="T5" fmla="*/ 83 h 256"/>
                  <a:gd name="T6" fmla="*/ 391 w 407"/>
                  <a:gd name="T7" fmla="*/ 141 h 256"/>
                  <a:gd name="T8" fmla="*/ 407 w 407"/>
                  <a:gd name="T9" fmla="*/ 235 h 256"/>
                  <a:gd name="T10" fmla="*/ 397 w 407"/>
                  <a:gd name="T11" fmla="*/ 256 h 256"/>
                  <a:gd name="T12" fmla="*/ 272 w 407"/>
                  <a:gd name="T13" fmla="*/ 253 h 256"/>
                  <a:gd name="T14" fmla="*/ 0 w 407"/>
                  <a:gd name="T15" fmla="*/ 248 h 256"/>
                  <a:gd name="T16" fmla="*/ 1 w 407"/>
                  <a:gd name="T17" fmla="*/ 0 h 2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07"/>
                  <a:gd name="T28" fmla="*/ 0 h 256"/>
                  <a:gd name="T29" fmla="*/ 407 w 407"/>
                  <a:gd name="T30" fmla="*/ 256 h 2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07" h="256">
                    <a:moveTo>
                      <a:pt x="1" y="0"/>
                    </a:moveTo>
                    <a:lnTo>
                      <a:pt x="342" y="8"/>
                    </a:lnTo>
                    <a:lnTo>
                      <a:pt x="367" y="83"/>
                    </a:lnTo>
                    <a:lnTo>
                      <a:pt x="391" y="141"/>
                    </a:lnTo>
                    <a:lnTo>
                      <a:pt x="407" y="235"/>
                    </a:lnTo>
                    <a:lnTo>
                      <a:pt x="397" y="256"/>
                    </a:lnTo>
                    <a:lnTo>
                      <a:pt x="272" y="253"/>
                    </a:lnTo>
                    <a:lnTo>
                      <a:pt x="0" y="248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1" name="Freeform 35">
                <a:extLst>
                  <a:ext uri="{FF2B5EF4-FFF2-40B4-BE49-F238E27FC236}">
                    <a16:creationId xmlns:a16="http://schemas.microsoft.com/office/drawing/2014/main" id="{9D4FDF83-505A-49E9-A3FD-5A71ED857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8" y="1524"/>
                <a:ext cx="428" cy="300"/>
              </a:xfrm>
              <a:custGeom>
                <a:avLst/>
                <a:gdLst>
                  <a:gd name="T0" fmla="*/ 8 w 428"/>
                  <a:gd name="T1" fmla="*/ 0 h 300"/>
                  <a:gd name="T2" fmla="*/ 7 w 428"/>
                  <a:gd name="T3" fmla="*/ 116 h 300"/>
                  <a:gd name="T4" fmla="*/ 0 w 428"/>
                  <a:gd name="T5" fmla="*/ 252 h 300"/>
                  <a:gd name="T6" fmla="*/ 311 w 428"/>
                  <a:gd name="T7" fmla="*/ 257 h 300"/>
                  <a:gd name="T8" fmla="*/ 344 w 428"/>
                  <a:gd name="T9" fmla="*/ 276 h 300"/>
                  <a:gd name="T10" fmla="*/ 367 w 428"/>
                  <a:gd name="T11" fmla="*/ 250 h 300"/>
                  <a:gd name="T12" fmla="*/ 428 w 428"/>
                  <a:gd name="T13" fmla="*/ 300 h 300"/>
                  <a:gd name="T14" fmla="*/ 419 w 428"/>
                  <a:gd name="T15" fmla="*/ 248 h 300"/>
                  <a:gd name="T16" fmla="*/ 425 w 428"/>
                  <a:gd name="T17" fmla="*/ 208 h 300"/>
                  <a:gd name="T18" fmla="*/ 428 w 428"/>
                  <a:gd name="T19" fmla="*/ 71 h 300"/>
                  <a:gd name="T20" fmla="*/ 401 w 428"/>
                  <a:gd name="T21" fmla="*/ 42 h 300"/>
                  <a:gd name="T22" fmla="*/ 412 w 428"/>
                  <a:gd name="T23" fmla="*/ 4 h 300"/>
                  <a:gd name="T24" fmla="*/ 208 w 428"/>
                  <a:gd name="T25" fmla="*/ 3 h 300"/>
                  <a:gd name="T26" fmla="*/ 8 w 428"/>
                  <a:gd name="T27" fmla="*/ 0 h 3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428"/>
                  <a:gd name="T43" fmla="*/ 0 h 300"/>
                  <a:gd name="T44" fmla="*/ 428 w 428"/>
                  <a:gd name="T45" fmla="*/ 300 h 30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428" h="300">
                    <a:moveTo>
                      <a:pt x="8" y="0"/>
                    </a:moveTo>
                    <a:lnTo>
                      <a:pt x="7" y="116"/>
                    </a:lnTo>
                    <a:lnTo>
                      <a:pt x="0" y="252"/>
                    </a:lnTo>
                    <a:lnTo>
                      <a:pt x="311" y="257"/>
                    </a:lnTo>
                    <a:lnTo>
                      <a:pt x="344" y="276"/>
                    </a:lnTo>
                    <a:lnTo>
                      <a:pt x="367" y="250"/>
                    </a:lnTo>
                    <a:lnTo>
                      <a:pt x="428" y="300"/>
                    </a:lnTo>
                    <a:lnTo>
                      <a:pt x="419" y="248"/>
                    </a:lnTo>
                    <a:lnTo>
                      <a:pt x="425" y="208"/>
                    </a:lnTo>
                    <a:lnTo>
                      <a:pt x="428" y="71"/>
                    </a:lnTo>
                    <a:lnTo>
                      <a:pt x="401" y="42"/>
                    </a:lnTo>
                    <a:lnTo>
                      <a:pt x="412" y="4"/>
                    </a:lnTo>
                    <a:lnTo>
                      <a:pt x="208" y="3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2" name="Freeform 36">
                <a:extLst>
                  <a:ext uri="{FF2B5EF4-FFF2-40B4-BE49-F238E27FC236}">
                    <a16:creationId xmlns:a16="http://schemas.microsoft.com/office/drawing/2014/main" id="{2070092D-D5C0-4F31-8F0E-F3FE8B45E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" y="1773"/>
                <a:ext cx="510" cy="247"/>
              </a:xfrm>
              <a:custGeom>
                <a:avLst/>
                <a:gdLst>
                  <a:gd name="T0" fmla="*/ 5 w 510"/>
                  <a:gd name="T1" fmla="*/ 0 h 247"/>
                  <a:gd name="T2" fmla="*/ 0 w 510"/>
                  <a:gd name="T3" fmla="*/ 163 h 247"/>
                  <a:gd name="T4" fmla="*/ 115 w 510"/>
                  <a:gd name="T5" fmla="*/ 167 h 247"/>
                  <a:gd name="T6" fmla="*/ 114 w 510"/>
                  <a:gd name="T7" fmla="*/ 247 h 247"/>
                  <a:gd name="T8" fmla="*/ 269 w 510"/>
                  <a:gd name="T9" fmla="*/ 245 h 247"/>
                  <a:gd name="T10" fmla="*/ 408 w 510"/>
                  <a:gd name="T11" fmla="*/ 242 h 247"/>
                  <a:gd name="T12" fmla="*/ 510 w 510"/>
                  <a:gd name="T13" fmla="*/ 245 h 247"/>
                  <a:gd name="T14" fmla="*/ 478 w 510"/>
                  <a:gd name="T15" fmla="*/ 175 h 247"/>
                  <a:gd name="T16" fmla="*/ 456 w 510"/>
                  <a:gd name="T17" fmla="*/ 110 h 247"/>
                  <a:gd name="T18" fmla="*/ 432 w 510"/>
                  <a:gd name="T19" fmla="*/ 43 h 247"/>
                  <a:gd name="T20" fmla="*/ 374 w 510"/>
                  <a:gd name="T21" fmla="*/ 1 h 247"/>
                  <a:gd name="T22" fmla="*/ 348 w 510"/>
                  <a:gd name="T23" fmla="*/ 26 h 247"/>
                  <a:gd name="T24" fmla="*/ 316 w 510"/>
                  <a:gd name="T25" fmla="*/ 8 h 247"/>
                  <a:gd name="T26" fmla="*/ 177 w 510"/>
                  <a:gd name="T27" fmla="*/ 3 h 247"/>
                  <a:gd name="T28" fmla="*/ 5 w 510"/>
                  <a:gd name="T29" fmla="*/ 0 h 24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510"/>
                  <a:gd name="T46" fmla="*/ 0 h 247"/>
                  <a:gd name="T47" fmla="*/ 510 w 510"/>
                  <a:gd name="T48" fmla="*/ 247 h 247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510" h="247">
                    <a:moveTo>
                      <a:pt x="5" y="0"/>
                    </a:moveTo>
                    <a:lnTo>
                      <a:pt x="0" y="163"/>
                    </a:lnTo>
                    <a:lnTo>
                      <a:pt x="115" y="167"/>
                    </a:lnTo>
                    <a:lnTo>
                      <a:pt x="114" y="247"/>
                    </a:lnTo>
                    <a:lnTo>
                      <a:pt x="269" y="245"/>
                    </a:lnTo>
                    <a:lnTo>
                      <a:pt x="408" y="242"/>
                    </a:lnTo>
                    <a:lnTo>
                      <a:pt x="510" y="245"/>
                    </a:lnTo>
                    <a:lnTo>
                      <a:pt x="478" y="175"/>
                    </a:lnTo>
                    <a:lnTo>
                      <a:pt x="456" y="110"/>
                    </a:lnTo>
                    <a:lnTo>
                      <a:pt x="432" y="43"/>
                    </a:lnTo>
                    <a:lnTo>
                      <a:pt x="374" y="1"/>
                    </a:lnTo>
                    <a:lnTo>
                      <a:pt x="348" y="26"/>
                    </a:lnTo>
                    <a:lnTo>
                      <a:pt x="316" y="8"/>
                    </a:lnTo>
                    <a:lnTo>
                      <a:pt x="177" y="3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3" name="Freeform 37">
                <a:extLst>
                  <a:ext uri="{FF2B5EF4-FFF2-40B4-BE49-F238E27FC236}">
                    <a16:creationId xmlns:a16="http://schemas.microsoft.com/office/drawing/2014/main" id="{E1EB0082-2BF0-4D9B-A0F0-8DB65D08C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0" y="2014"/>
                <a:ext cx="449" cy="246"/>
              </a:xfrm>
              <a:custGeom>
                <a:avLst/>
                <a:gdLst>
                  <a:gd name="T0" fmla="*/ 5 w 449"/>
                  <a:gd name="T1" fmla="*/ 2 h 246"/>
                  <a:gd name="T2" fmla="*/ 3 w 449"/>
                  <a:gd name="T3" fmla="*/ 143 h 246"/>
                  <a:gd name="T4" fmla="*/ 0 w 449"/>
                  <a:gd name="T5" fmla="*/ 243 h 246"/>
                  <a:gd name="T6" fmla="*/ 449 w 449"/>
                  <a:gd name="T7" fmla="*/ 246 h 246"/>
                  <a:gd name="T8" fmla="*/ 440 w 449"/>
                  <a:gd name="T9" fmla="*/ 118 h 246"/>
                  <a:gd name="T10" fmla="*/ 440 w 449"/>
                  <a:gd name="T11" fmla="*/ 69 h 246"/>
                  <a:gd name="T12" fmla="*/ 404 w 449"/>
                  <a:gd name="T13" fmla="*/ 40 h 246"/>
                  <a:gd name="T14" fmla="*/ 415 w 449"/>
                  <a:gd name="T15" fmla="*/ 14 h 246"/>
                  <a:gd name="T16" fmla="*/ 399 w 449"/>
                  <a:gd name="T17" fmla="*/ 0 h 246"/>
                  <a:gd name="T18" fmla="*/ 196 w 449"/>
                  <a:gd name="T19" fmla="*/ 2 h 246"/>
                  <a:gd name="T20" fmla="*/ 5 w 449"/>
                  <a:gd name="T21" fmla="*/ 2 h 24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49"/>
                  <a:gd name="T34" fmla="*/ 0 h 246"/>
                  <a:gd name="T35" fmla="*/ 449 w 449"/>
                  <a:gd name="T36" fmla="*/ 246 h 24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49" h="246">
                    <a:moveTo>
                      <a:pt x="5" y="2"/>
                    </a:moveTo>
                    <a:lnTo>
                      <a:pt x="3" y="143"/>
                    </a:lnTo>
                    <a:lnTo>
                      <a:pt x="0" y="243"/>
                    </a:lnTo>
                    <a:lnTo>
                      <a:pt x="449" y="246"/>
                    </a:lnTo>
                    <a:lnTo>
                      <a:pt x="440" y="118"/>
                    </a:lnTo>
                    <a:lnTo>
                      <a:pt x="440" y="69"/>
                    </a:lnTo>
                    <a:lnTo>
                      <a:pt x="404" y="40"/>
                    </a:lnTo>
                    <a:lnTo>
                      <a:pt x="415" y="14"/>
                    </a:lnTo>
                    <a:lnTo>
                      <a:pt x="399" y="0"/>
                    </a:lnTo>
                    <a:lnTo>
                      <a:pt x="196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4" name="Freeform 38">
                <a:extLst>
                  <a:ext uri="{FF2B5EF4-FFF2-40B4-BE49-F238E27FC236}">
                    <a16:creationId xmlns:a16="http://schemas.microsoft.com/office/drawing/2014/main" id="{26934ECF-B65A-4F99-98F9-9362158C2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0" y="2254"/>
                <a:ext cx="523" cy="270"/>
              </a:xfrm>
              <a:custGeom>
                <a:avLst/>
                <a:gdLst>
                  <a:gd name="T0" fmla="*/ 3 w 523"/>
                  <a:gd name="T1" fmla="*/ 0 h 270"/>
                  <a:gd name="T2" fmla="*/ 0 w 523"/>
                  <a:gd name="T3" fmla="*/ 48 h 270"/>
                  <a:gd name="T4" fmla="*/ 186 w 523"/>
                  <a:gd name="T5" fmla="*/ 55 h 270"/>
                  <a:gd name="T6" fmla="*/ 187 w 523"/>
                  <a:gd name="T7" fmla="*/ 209 h 270"/>
                  <a:gd name="T8" fmla="*/ 282 w 523"/>
                  <a:gd name="T9" fmla="*/ 251 h 270"/>
                  <a:gd name="T10" fmla="*/ 308 w 523"/>
                  <a:gd name="T11" fmla="*/ 236 h 270"/>
                  <a:gd name="T12" fmla="*/ 369 w 523"/>
                  <a:gd name="T13" fmla="*/ 270 h 270"/>
                  <a:gd name="T14" fmla="*/ 408 w 523"/>
                  <a:gd name="T15" fmla="*/ 269 h 270"/>
                  <a:gd name="T16" fmla="*/ 480 w 523"/>
                  <a:gd name="T17" fmla="*/ 236 h 270"/>
                  <a:gd name="T18" fmla="*/ 523 w 523"/>
                  <a:gd name="T19" fmla="*/ 268 h 270"/>
                  <a:gd name="T20" fmla="*/ 523 w 523"/>
                  <a:gd name="T21" fmla="*/ 101 h 270"/>
                  <a:gd name="T22" fmla="*/ 510 w 523"/>
                  <a:gd name="T23" fmla="*/ 3 h 270"/>
                  <a:gd name="T24" fmla="*/ 3 w 523"/>
                  <a:gd name="T25" fmla="*/ 0 h 27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23"/>
                  <a:gd name="T40" fmla="*/ 0 h 270"/>
                  <a:gd name="T41" fmla="*/ 523 w 523"/>
                  <a:gd name="T42" fmla="*/ 270 h 27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23" h="270">
                    <a:moveTo>
                      <a:pt x="3" y="0"/>
                    </a:moveTo>
                    <a:lnTo>
                      <a:pt x="0" y="48"/>
                    </a:lnTo>
                    <a:lnTo>
                      <a:pt x="186" y="55"/>
                    </a:lnTo>
                    <a:lnTo>
                      <a:pt x="187" y="209"/>
                    </a:lnTo>
                    <a:lnTo>
                      <a:pt x="282" y="251"/>
                    </a:lnTo>
                    <a:lnTo>
                      <a:pt x="308" y="236"/>
                    </a:lnTo>
                    <a:lnTo>
                      <a:pt x="369" y="270"/>
                    </a:lnTo>
                    <a:lnTo>
                      <a:pt x="408" y="269"/>
                    </a:lnTo>
                    <a:lnTo>
                      <a:pt x="480" y="236"/>
                    </a:lnTo>
                    <a:lnTo>
                      <a:pt x="523" y="268"/>
                    </a:lnTo>
                    <a:lnTo>
                      <a:pt x="523" y="101"/>
                    </a:lnTo>
                    <a:lnTo>
                      <a:pt x="510" y="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5" name="Freeform 39">
                <a:extLst>
                  <a:ext uri="{FF2B5EF4-FFF2-40B4-BE49-F238E27FC236}">
                    <a16:creationId xmlns:a16="http://schemas.microsoft.com/office/drawing/2014/main" id="{D737A285-5E46-4B78-B77A-B5A782B90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" y="1715"/>
                <a:ext cx="354" cy="247"/>
              </a:xfrm>
              <a:custGeom>
                <a:avLst/>
                <a:gdLst>
                  <a:gd name="T0" fmla="*/ 6 w 354"/>
                  <a:gd name="T1" fmla="*/ 13 h 247"/>
                  <a:gd name="T2" fmla="*/ 0 w 354"/>
                  <a:gd name="T3" fmla="*/ 57 h 247"/>
                  <a:gd name="T4" fmla="*/ 8 w 354"/>
                  <a:gd name="T5" fmla="*/ 103 h 247"/>
                  <a:gd name="T6" fmla="*/ 41 w 354"/>
                  <a:gd name="T7" fmla="*/ 197 h 247"/>
                  <a:gd name="T8" fmla="*/ 59 w 354"/>
                  <a:gd name="T9" fmla="*/ 247 h 247"/>
                  <a:gd name="T10" fmla="*/ 267 w 354"/>
                  <a:gd name="T11" fmla="*/ 235 h 247"/>
                  <a:gd name="T12" fmla="*/ 301 w 354"/>
                  <a:gd name="T13" fmla="*/ 247 h 247"/>
                  <a:gd name="T14" fmla="*/ 322 w 354"/>
                  <a:gd name="T15" fmla="*/ 199 h 247"/>
                  <a:gd name="T16" fmla="*/ 314 w 354"/>
                  <a:gd name="T17" fmla="*/ 165 h 247"/>
                  <a:gd name="T18" fmla="*/ 349 w 354"/>
                  <a:gd name="T19" fmla="*/ 158 h 247"/>
                  <a:gd name="T20" fmla="*/ 354 w 354"/>
                  <a:gd name="T21" fmla="*/ 104 h 247"/>
                  <a:gd name="T22" fmla="*/ 333 w 354"/>
                  <a:gd name="T23" fmla="*/ 80 h 247"/>
                  <a:gd name="T24" fmla="*/ 297 w 354"/>
                  <a:gd name="T25" fmla="*/ 57 h 247"/>
                  <a:gd name="T26" fmla="*/ 304 w 354"/>
                  <a:gd name="T27" fmla="*/ 24 h 247"/>
                  <a:gd name="T28" fmla="*/ 289 w 354"/>
                  <a:gd name="T29" fmla="*/ 0 h 247"/>
                  <a:gd name="T30" fmla="*/ 211 w 354"/>
                  <a:gd name="T31" fmla="*/ 4 h 247"/>
                  <a:gd name="T32" fmla="*/ 133 w 354"/>
                  <a:gd name="T33" fmla="*/ 7 h 247"/>
                  <a:gd name="T34" fmla="*/ 6 w 354"/>
                  <a:gd name="T35" fmla="*/ 13 h 24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54"/>
                  <a:gd name="T55" fmla="*/ 0 h 247"/>
                  <a:gd name="T56" fmla="*/ 354 w 354"/>
                  <a:gd name="T57" fmla="*/ 247 h 24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54" h="247">
                    <a:moveTo>
                      <a:pt x="6" y="13"/>
                    </a:moveTo>
                    <a:lnTo>
                      <a:pt x="0" y="57"/>
                    </a:lnTo>
                    <a:lnTo>
                      <a:pt x="8" y="103"/>
                    </a:lnTo>
                    <a:lnTo>
                      <a:pt x="41" y="197"/>
                    </a:lnTo>
                    <a:lnTo>
                      <a:pt x="59" y="247"/>
                    </a:lnTo>
                    <a:lnTo>
                      <a:pt x="267" y="235"/>
                    </a:lnTo>
                    <a:lnTo>
                      <a:pt x="301" y="247"/>
                    </a:lnTo>
                    <a:lnTo>
                      <a:pt x="322" y="199"/>
                    </a:lnTo>
                    <a:lnTo>
                      <a:pt x="314" y="165"/>
                    </a:lnTo>
                    <a:lnTo>
                      <a:pt x="349" y="158"/>
                    </a:lnTo>
                    <a:lnTo>
                      <a:pt x="354" y="104"/>
                    </a:lnTo>
                    <a:lnTo>
                      <a:pt x="333" y="80"/>
                    </a:lnTo>
                    <a:lnTo>
                      <a:pt x="297" y="57"/>
                    </a:lnTo>
                    <a:lnTo>
                      <a:pt x="304" y="24"/>
                    </a:lnTo>
                    <a:lnTo>
                      <a:pt x="289" y="0"/>
                    </a:lnTo>
                    <a:lnTo>
                      <a:pt x="211" y="4"/>
                    </a:lnTo>
                    <a:lnTo>
                      <a:pt x="133" y="7"/>
                    </a:lnTo>
                    <a:lnTo>
                      <a:pt x="6" y="1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6" name="Freeform 40">
                <a:extLst>
                  <a:ext uri="{FF2B5EF4-FFF2-40B4-BE49-F238E27FC236}">
                    <a16:creationId xmlns:a16="http://schemas.microsoft.com/office/drawing/2014/main" id="{E1A3CFA2-E893-438C-8CE1-A3037AE6A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0" y="1768"/>
                <a:ext cx="253" cy="451"/>
              </a:xfrm>
              <a:custGeom>
                <a:avLst/>
                <a:gdLst>
                  <a:gd name="T0" fmla="*/ 47 w 253"/>
                  <a:gd name="T1" fmla="*/ 26 h 451"/>
                  <a:gd name="T2" fmla="*/ 192 w 253"/>
                  <a:gd name="T3" fmla="*/ 0 h 451"/>
                  <a:gd name="T4" fmla="*/ 215 w 253"/>
                  <a:gd name="T5" fmla="*/ 56 h 451"/>
                  <a:gd name="T6" fmla="*/ 245 w 253"/>
                  <a:gd name="T7" fmla="*/ 286 h 451"/>
                  <a:gd name="T8" fmla="*/ 253 w 253"/>
                  <a:gd name="T9" fmla="*/ 317 h 451"/>
                  <a:gd name="T10" fmla="*/ 230 w 253"/>
                  <a:gd name="T11" fmla="*/ 378 h 451"/>
                  <a:gd name="T12" fmla="*/ 230 w 253"/>
                  <a:gd name="T13" fmla="*/ 420 h 451"/>
                  <a:gd name="T14" fmla="*/ 204 w 253"/>
                  <a:gd name="T15" fmla="*/ 415 h 451"/>
                  <a:gd name="T16" fmla="*/ 205 w 253"/>
                  <a:gd name="T17" fmla="*/ 451 h 451"/>
                  <a:gd name="T18" fmla="*/ 178 w 253"/>
                  <a:gd name="T19" fmla="*/ 436 h 451"/>
                  <a:gd name="T20" fmla="*/ 164 w 253"/>
                  <a:gd name="T21" fmla="*/ 441 h 451"/>
                  <a:gd name="T22" fmla="*/ 143 w 253"/>
                  <a:gd name="T23" fmla="*/ 438 h 451"/>
                  <a:gd name="T24" fmla="*/ 128 w 253"/>
                  <a:gd name="T25" fmla="*/ 384 h 451"/>
                  <a:gd name="T26" fmla="*/ 98 w 253"/>
                  <a:gd name="T27" fmla="*/ 367 h 451"/>
                  <a:gd name="T28" fmla="*/ 98 w 253"/>
                  <a:gd name="T29" fmla="*/ 309 h 451"/>
                  <a:gd name="T30" fmla="*/ 69 w 253"/>
                  <a:gd name="T31" fmla="*/ 317 h 451"/>
                  <a:gd name="T32" fmla="*/ 52 w 253"/>
                  <a:gd name="T33" fmla="*/ 274 h 451"/>
                  <a:gd name="T34" fmla="*/ 0 w 253"/>
                  <a:gd name="T35" fmla="*/ 225 h 451"/>
                  <a:gd name="T36" fmla="*/ 38 w 253"/>
                  <a:gd name="T37" fmla="*/ 147 h 451"/>
                  <a:gd name="T38" fmla="*/ 27 w 253"/>
                  <a:gd name="T39" fmla="*/ 111 h 451"/>
                  <a:gd name="T40" fmla="*/ 65 w 253"/>
                  <a:gd name="T41" fmla="*/ 104 h 451"/>
                  <a:gd name="T42" fmla="*/ 69 w 253"/>
                  <a:gd name="T43" fmla="*/ 53 h 451"/>
                  <a:gd name="T44" fmla="*/ 47 w 253"/>
                  <a:gd name="T45" fmla="*/ 26 h 451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53"/>
                  <a:gd name="T70" fmla="*/ 0 h 451"/>
                  <a:gd name="T71" fmla="*/ 253 w 253"/>
                  <a:gd name="T72" fmla="*/ 451 h 451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53" h="451">
                    <a:moveTo>
                      <a:pt x="47" y="26"/>
                    </a:moveTo>
                    <a:lnTo>
                      <a:pt x="192" y="0"/>
                    </a:lnTo>
                    <a:lnTo>
                      <a:pt x="215" y="56"/>
                    </a:lnTo>
                    <a:lnTo>
                      <a:pt x="245" y="286"/>
                    </a:lnTo>
                    <a:lnTo>
                      <a:pt x="253" y="317"/>
                    </a:lnTo>
                    <a:lnTo>
                      <a:pt x="230" y="378"/>
                    </a:lnTo>
                    <a:lnTo>
                      <a:pt x="230" y="420"/>
                    </a:lnTo>
                    <a:lnTo>
                      <a:pt x="204" y="415"/>
                    </a:lnTo>
                    <a:lnTo>
                      <a:pt x="205" y="451"/>
                    </a:lnTo>
                    <a:lnTo>
                      <a:pt x="178" y="436"/>
                    </a:lnTo>
                    <a:lnTo>
                      <a:pt x="164" y="441"/>
                    </a:lnTo>
                    <a:lnTo>
                      <a:pt x="143" y="438"/>
                    </a:lnTo>
                    <a:lnTo>
                      <a:pt x="128" y="384"/>
                    </a:lnTo>
                    <a:lnTo>
                      <a:pt x="98" y="367"/>
                    </a:lnTo>
                    <a:lnTo>
                      <a:pt x="98" y="309"/>
                    </a:lnTo>
                    <a:lnTo>
                      <a:pt x="69" y="317"/>
                    </a:lnTo>
                    <a:lnTo>
                      <a:pt x="52" y="274"/>
                    </a:lnTo>
                    <a:lnTo>
                      <a:pt x="0" y="225"/>
                    </a:lnTo>
                    <a:lnTo>
                      <a:pt x="38" y="147"/>
                    </a:lnTo>
                    <a:lnTo>
                      <a:pt x="27" y="111"/>
                    </a:lnTo>
                    <a:lnTo>
                      <a:pt x="65" y="104"/>
                    </a:lnTo>
                    <a:lnTo>
                      <a:pt x="69" y="53"/>
                    </a:lnTo>
                    <a:lnTo>
                      <a:pt x="47" y="26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7" name="Freeform 41">
                <a:extLst>
                  <a:ext uri="{FF2B5EF4-FFF2-40B4-BE49-F238E27FC236}">
                    <a16:creationId xmlns:a16="http://schemas.microsoft.com/office/drawing/2014/main" id="{E31AE2D7-C441-465F-A6E6-2B61AE647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" y="1689"/>
                <a:ext cx="92" cy="196"/>
              </a:xfrm>
              <a:custGeom>
                <a:avLst/>
                <a:gdLst>
                  <a:gd name="T0" fmla="*/ 17 w 92"/>
                  <a:gd name="T1" fmla="*/ 2 h 196"/>
                  <a:gd name="T2" fmla="*/ 39 w 92"/>
                  <a:gd name="T3" fmla="*/ 0 h 196"/>
                  <a:gd name="T4" fmla="*/ 82 w 92"/>
                  <a:gd name="T5" fmla="*/ 30 h 196"/>
                  <a:gd name="T6" fmla="*/ 76 w 92"/>
                  <a:gd name="T7" fmla="*/ 53 h 196"/>
                  <a:gd name="T8" fmla="*/ 91 w 92"/>
                  <a:gd name="T9" fmla="*/ 69 h 196"/>
                  <a:gd name="T10" fmla="*/ 92 w 92"/>
                  <a:gd name="T11" fmla="*/ 160 h 196"/>
                  <a:gd name="T12" fmla="*/ 77 w 92"/>
                  <a:gd name="T13" fmla="*/ 196 h 196"/>
                  <a:gd name="T14" fmla="*/ 59 w 92"/>
                  <a:gd name="T15" fmla="*/ 183 h 196"/>
                  <a:gd name="T16" fmla="*/ 41 w 92"/>
                  <a:gd name="T17" fmla="*/ 182 h 196"/>
                  <a:gd name="T18" fmla="*/ 9 w 92"/>
                  <a:gd name="T19" fmla="*/ 163 h 196"/>
                  <a:gd name="T20" fmla="*/ 33 w 92"/>
                  <a:gd name="T21" fmla="*/ 105 h 196"/>
                  <a:gd name="T22" fmla="*/ 0 w 92"/>
                  <a:gd name="T23" fmla="*/ 75 h 196"/>
                  <a:gd name="T24" fmla="*/ 17 w 92"/>
                  <a:gd name="T25" fmla="*/ 2 h 19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2"/>
                  <a:gd name="T40" fmla="*/ 0 h 196"/>
                  <a:gd name="T41" fmla="*/ 92 w 92"/>
                  <a:gd name="T42" fmla="*/ 196 h 19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2" h="196">
                    <a:moveTo>
                      <a:pt x="17" y="2"/>
                    </a:moveTo>
                    <a:lnTo>
                      <a:pt x="39" y="0"/>
                    </a:lnTo>
                    <a:lnTo>
                      <a:pt x="82" y="30"/>
                    </a:lnTo>
                    <a:lnTo>
                      <a:pt x="76" y="53"/>
                    </a:lnTo>
                    <a:lnTo>
                      <a:pt x="91" y="69"/>
                    </a:lnTo>
                    <a:lnTo>
                      <a:pt x="92" y="160"/>
                    </a:lnTo>
                    <a:lnTo>
                      <a:pt x="77" y="196"/>
                    </a:lnTo>
                    <a:lnTo>
                      <a:pt x="59" y="183"/>
                    </a:lnTo>
                    <a:lnTo>
                      <a:pt x="41" y="182"/>
                    </a:lnTo>
                    <a:lnTo>
                      <a:pt x="9" y="163"/>
                    </a:lnTo>
                    <a:lnTo>
                      <a:pt x="33" y="105"/>
                    </a:lnTo>
                    <a:lnTo>
                      <a:pt x="0" y="75"/>
                    </a:lnTo>
                    <a:lnTo>
                      <a:pt x="17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8" name="Freeform 42">
                <a:extLst>
                  <a:ext uri="{FF2B5EF4-FFF2-40B4-BE49-F238E27FC236}">
                    <a16:creationId xmlns:a16="http://schemas.microsoft.com/office/drawing/2014/main" id="{00000453-7A9F-4A08-8FC2-45EE87F86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7" y="1604"/>
                <a:ext cx="113" cy="93"/>
              </a:xfrm>
              <a:custGeom>
                <a:avLst/>
                <a:gdLst>
                  <a:gd name="T0" fmla="*/ 0 w 113"/>
                  <a:gd name="T1" fmla="*/ 23 h 93"/>
                  <a:gd name="T2" fmla="*/ 87 w 113"/>
                  <a:gd name="T3" fmla="*/ 0 h 93"/>
                  <a:gd name="T4" fmla="*/ 113 w 113"/>
                  <a:gd name="T5" fmla="*/ 42 h 93"/>
                  <a:gd name="T6" fmla="*/ 98 w 113"/>
                  <a:gd name="T7" fmla="*/ 61 h 93"/>
                  <a:gd name="T8" fmla="*/ 70 w 113"/>
                  <a:gd name="T9" fmla="*/ 54 h 93"/>
                  <a:gd name="T10" fmla="*/ 28 w 113"/>
                  <a:gd name="T11" fmla="*/ 93 h 93"/>
                  <a:gd name="T12" fmla="*/ 5 w 113"/>
                  <a:gd name="T13" fmla="*/ 73 h 93"/>
                  <a:gd name="T14" fmla="*/ 0 w 113"/>
                  <a:gd name="T15" fmla="*/ 23 h 9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13"/>
                  <a:gd name="T25" fmla="*/ 0 h 93"/>
                  <a:gd name="T26" fmla="*/ 113 w 113"/>
                  <a:gd name="T27" fmla="*/ 93 h 9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13" h="93">
                    <a:moveTo>
                      <a:pt x="0" y="23"/>
                    </a:moveTo>
                    <a:lnTo>
                      <a:pt x="87" y="0"/>
                    </a:lnTo>
                    <a:lnTo>
                      <a:pt x="113" y="42"/>
                    </a:lnTo>
                    <a:lnTo>
                      <a:pt x="98" y="61"/>
                    </a:lnTo>
                    <a:lnTo>
                      <a:pt x="70" y="54"/>
                    </a:lnTo>
                    <a:lnTo>
                      <a:pt x="28" y="93"/>
                    </a:lnTo>
                    <a:lnTo>
                      <a:pt x="5" y="73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9" name="Freeform 43">
                <a:extLst>
                  <a:ext uri="{FF2B5EF4-FFF2-40B4-BE49-F238E27FC236}">
                    <a16:creationId xmlns:a16="http://schemas.microsoft.com/office/drawing/2014/main" id="{7FF2E43F-92ED-4A99-BECB-35FA8F565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4" y="1595"/>
                <a:ext cx="57" cy="51"/>
              </a:xfrm>
              <a:custGeom>
                <a:avLst/>
                <a:gdLst>
                  <a:gd name="T0" fmla="*/ 0 w 57"/>
                  <a:gd name="T1" fmla="*/ 9 h 51"/>
                  <a:gd name="T2" fmla="*/ 24 w 57"/>
                  <a:gd name="T3" fmla="*/ 0 h 51"/>
                  <a:gd name="T4" fmla="*/ 57 w 57"/>
                  <a:gd name="T5" fmla="*/ 26 h 51"/>
                  <a:gd name="T6" fmla="*/ 50 w 57"/>
                  <a:gd name="T7" fmla="*/ 33 h 51"/>
                  <a:gd name="T8" fmla="*/ 34 w 57"/>
                  <a:gd name="T9" fmla="*/ 33 h 51"/>
                  <a:gd name="T10" fmla="*/ 26 w 57"/>
                  <a:gd name="T11" fmla="*/ 51 h 51"/>
                  <a:gd name="T12" fmla="*/ 0 w 57"/>
                  <a:gd name="T13" fmla="*/ 9 h 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7"/>
                  <a:gd name="T22" fmla="*/ 0 h 51"/>
                  <a:gd name="T23" fmla="*/ 57 w 57"/>
                  <a:gd name="T24" fmla="*/ 51 h 5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7" h="51">
                    <a:moveTo>
                      <a:pt x="0" y="9"/>
                    </a:moveTo>
                    <a:lnTo>
                      <a:pt x="24" y="0"/>
                    </a:lnTo>
                    <a:lnTo>
                      <a:pt x="57" y="26"/>
                    </a:lnTo>
                    <a:lnTo>
                      <a:pt x="50" y="33"/>
                    </a:lnTo>
                    <a:lnTo>
                      <a:pt x="34" y="33"/>
                    </a:lnTo>
                    <a:lnTo>
                      <a:pt x="26" y="51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</p:grpSp>
        <p:sp>
          <p:nvSpPr>
            <p:cNvPr id="31" name="Freeform 44">
              <a:extLst>
                <a:ext uri="{FF2B5EF4-FFF2-40B4-BE49-F238E27FC236}">
                  <a16:creationId xmlns:a16="http://schemas.microsoft.com/office/drawing/2014/main" id="{442B8ABC-B6E9-495F-94BC-225F7C2E5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795" y="1914525"/>
              <a:ext cx="801377" cy="584200"/>
            </a:xfrm>
            <a:custGeom>
              <a:avLst/>
              <a:gdLst>
                <a:gd name="T0" fmla="*/ 134 w 389"/>
                <a:gd name="T1" fmla="*/ 0 h 307"/>
                <a:gd name="T2" fmla="*/ 245 w 389"/>
                <a:gd name="T3" fmla="*/ 24 h 307"/>
                <a:gd name="T4" fmla="*/ 328 w 389"/>
                <a:gd name="T5" fmla="*/ 39 h 307"/>
                <a:gd name="T6" fmla="*/ 369 w 389"/>
                <a:gd name="T7" fmla="*/ 46 h 307"/>
                <a:gd name="T8" fmla="*/ 411 w 389"/>
                <a:gd name="T9" fmla="*/ 51 h 307"/>
                <a:gd name="T10" fmla="*/ 466 w 389"/>
                <a:gd name="T11" fmla="*/ 59 h 307"/>
                <a:gd name="T12" fmla="*/ 535 w 389"/>
                <a:gd name="T13" fmla="*/ 68 h 307"/>
                <a:gd name="T14" fmla="*/ 489 w 389"/>
                <a:gd name="T15" fmla="*/ 307 h 307"/>
                <a:gd name="T16" fmla="*/ 282 w 389"/>
                <a:gd name="T17" fmla="*/ 273 h 307"/>
                <a:gd name="T18" fmla="*/ 255 w 389"/>
                <a:gd name="T19" fmla="*/ 288 h 307"/>
                <a:gd name="T20" fmla="*/ 216 w 389"/>
                <a:gd name="T21" fmla="*/ 265 h 307"/>
                <a:gd name="T22" fmla="*/ 184 w 389"/>
                <a:gd name="T23" fmla="*/ 288 h 307"/>
                <a:gd name="T24" fmla="*/ 154 w 389"/>
                <a:gd name="T25" fmla="*/ 268 h 307"/>
                <a:gd name="T26" fmla="*/ 68 w 389"/>
                <a:gd name="T27" fmla="*/ 265 h 307"/>
                <a:gd name="T28" fmla="*/ 81 w 389"/>
                <a:gd name="T29" fmla="*/ 226 h 307"/>
                <a:gd name="T30" fmla="*/ 18 w 389"/>
                <a:gd name="T31" fmla="*/ 222 h 307"/>
                <a:gd name="T32" fmla="*/ 13 w 389"/>
                <a:gd name="T33" fmla="*/ 200 h 307"/>
                <a:gd name="T34" fmla="*/ 25 w 389"/>
                <a:gd name="T35" fmla="*/ 177 h 307"/>
                <a:gd name="T36" fmla="*/ 11 w 389"/>
                <a:gd name="T37" fmla="*/ 155 h 307"/>
                <a:gd name="T38" fmla="*/ 12 w 389"/>
                <a:gd name="T39" fmla="*/ 96 h 307"/>
                <a:gd name="T40" fmla="*/ 0 w 389"/>
                <a:gd name="T41" fmla="*/ 50 h 307"/>
                <a:gd name="T42" fmla="*/ 5 w 389"/>
                <a:gd name="T43" fmla="*/ 32 h 307"/>
                <a:gd name="T44" fmla="*/ 34 w 389"/>
                <a:gd name="T45" fmla="*/ 39 h 307"/>
                <a:gd name="T46" fmla="*/ 63 w 389"/>
                <a:gd name="T47" fmla="*/ 66 h 307"/>
                <a:gd name="T48" fmla="*/ 115 w 389"/>
                <a:gd name="T49" fmla="*/ 72 h 307"/>
                <a:gd name="T50" fmla="*/ 129 w 389"/>
                <a:gd name="T51" fmla="*/ 94 h 307"/>
                <a:gd name="T52" fmla="*/ 103 w 389"/>
                <a:gd name="T53" fmla="*/ 94 h 307"/>
                <a:gd name="T54" fmla="*/ 100 w 389"/>
                <a:gd name="T55" fmla="*/ 113 h 307"/>
                <a:gd name="T56" fmla="*/ 115 w 389"/>
                <a:gd name="T57" fmla="*/ 115 h 307"/>
                <a:gd name="T58" fmla="*/ 120 w 389"/>
                <a:gd name="T59" fmla="*/ 134 h 307"/>
                <a:gd name="T60" fmla="*/ 89 w 389"/>
                <a:gd name="T61" fmla="*/ 148 h 307"/>
                <a:gd name="T62" fmla="*/ 89 w 389"/>
                <a:gd name="T63" fmla="*/ 161 h 307"/>
                <a:gd name="T64" fmla="*/ 124 w 389"/>
                <a:gd name="T65" fmla="*/ 161 h 307"/>
                <a:gd name="T66" fmla="*/ 134 w 389"/>
                <a:gd name="T67" fmla="*/ 128 h 307"/>
                <a:gd name="T68" fmla="*/ 162 w 389"/>
                <a:gd name="T69" fmla="*/ 108 h 307"/>
                <a:gd name="T70" fmla="*/ 129 w 389"/>
                <a:gd name="T71" fmla="*/ 57 h 307"/>
                <a:gd name="T72" fmla="*/ 150 w 389"/>
                <a:gd name="T73" fmla="*/ 40 h 307"/>
                <a:gd name="T74" fmla="*/ 134 w 389"/>
                <a:gd name="T75" fmla="*/ 0 h 30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89"/>
                <a:gd name="T115" fmla="*/ 0 h 307"/>
                <a:gd name="T116" fmla="*/ 389 w 389"/>
                <a:gd name="T117" fmla="*/ 307 h 30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89" h="307">
                  <a:moveTo>
                    <a:pt x="98" y="0"/>
                  </a:moveTo>
                  <a:lnTo>
                    <a:pt x="178" y="24"/>
                  </a:lnTo>
                  <a:lnTo>
                    <a:pt x="239" y="39"/>
                  </a:lnTo>
                  <a:lnTo>
                    <a:pt x="269" y="46"/>
                  </a:lnTo>
                  <a:lnTo>
                    <a:pt x="299" y="51"/>
                  </a:lnTo>
                  <a:lnTo>
                    <a:pt x="340" y="59"/>
                  </a:lnTo>
                  <a:lnTo>
                    <a:pt x="389" y="68"/>
                  </a:lnTo>
                  <a:lnTo>
                    <a:pt x="357" y="307"/>
                  </a:lnTo>
                  <a:lnTo>
                    <a:pt x="206" y="273"/>
                  </a:lnTo>
                  <a:lnTo>
                    <a:pt x="186" y="288"/>
                  </a:lnTo>
                  <a:lnTo>
                    <a:pt x="158" y="265"/>
                  </a:lnTo>
                  <a:lnTo>
                    <a:pt x="134" y="288"/>
                  </a:lnTo>
                  <a:lnTo>
                    <a:pt x="112" y="268"/>
                  </a:lnTo>
                  <a:lnTo>
                    <a:pt x="50" y="265"/>
                  </a:lnTo>
                  <a:lnTo>
                    <a:pt x="59" y="226"/>
                  </a:lnTo>
                  <a:lnTo>
                    <a:pt x="14" y="222"/>
                  </a:lnTo>
                  <a:lnTo>
                    <a:pt x="9" y="200"/>
                  </a:lnTo>
                  <a:lnTo>
                    <a:pt x="18" y="177"/>
                  </a:lnTo>
                  <a:lnTo>
                    <a:pt x="7" y="155"/>
                  </a:lnTo>
                  <a:lnTo>
                    <a:pt x="8" y="96"/>
                  </a:lnTo>
                  <a:lnTo>
                    <a:pt x="0" y="50"/>
                  </a:lnTo>
                  <a:lnTo>
                    <a:pt x="5" y="32"/>
                  </a:lnTo>
                  <a:lnTo>
                    <a:pt x="25" y="39"/>
                  </a:lnTo>
                  <a:lnTo>
                    <a:pt x="46" y="66"/>
                  </a:lnTo>
                  <a:lnTo>
                    <a:pt x="84" y="72"/>
                  </a:lnTo>
                  <a:lnTo>
                    <a:pt x="94" y="94"/>
                  </a:lnTo>
                  <a:lnTo>
                    <a:pt x="75" y="94"/>
                  </a:lnTo>
                  <a:lnTo>
                    <a:pt x="73" y="113"/>
                  </a:lnTo>
                  <a:lnTo>
                    <a:pt x="84" y="115"/>
                  </a:lnTo>
                  <a:lnTo>
                    <a:pt x="88" y="134"/>
                  </a:lnTo>
                  <a:lnTo>
                    <a:pt x="65" y="148"/>
                  </a:lnTo>
                  <a:lnTo>
                    <a:pt x="65" y="161"/>
                  </a:lnTo>
                  <a:lnTo>
                    <a:pt x="91" y="161"/>
                  </a:lnTo>
                  <a:lnTo>
                    <a:pt x="98" y="128"/>
                  </a:lnTo>
                  <a:lnTo>
                    <a:pt x="118" y="108"/>
                  </a:lnTo>
                  <a:lnTo>
                    <a:pt x="94" y="57"/>
                  </a:lnTo>
                  <a:lnTo>
                    <a:pt x="109" y="4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2" name="Freeform 45">
              <a:extLst>
                <a:ext uri="{FF2B5EF4-FFF2-40B4-BE49-F238E27FC236}">
                  <a16:creationId xmlns:a16="http://schemas.microsoft.com/office/drawing/2014/main" id="{120EE865-432D-43B1-B243-8A95B5920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9908" y="2336800"/>
              <a:ext cx="1002582" cy="760413"/>
            </a:xfrm>
            <a:custGeom>
              <a:avLst/>
              <a:gdLst>
                <a:gd name="T0" fmla="*/ 147 w 485"/>
                <a:gd name="T1" fmla="*/ 0 h 399"/>
                <a:gd name="T2" fmla="*/ 127 w 485"/>
                <a:gd name="T3" fmla="*/ 9 h 399"/>
                <a:gd name="T4" fmla="*/ 115 w 485"/>
                <a:gd name="T5" fmla="*/ 44 h 399"/>
                <a:gd name="T6" fmla="*/ 102 w 485"/>
                <a:gd name="T7" fmla="*/ 73 h 399"/>
                <a:gd name="T8" fmla="*/ 94 w 485"/>
                <a:gd name="T9" fmla="*/ 97 h 399"/>
                <a:gd name="T10" fmla="*/ 81 w 485"/>
                <a:gd name="T11" fmla="*/ 123 h 399"/>
                <a:gd name="T12" fmla="*/ 67 w 485"/>
                <a:gd name="T13" fmla="*/ 149 h 399"/>
                <a:gd name="T14" fmla="*/ 50 w 485"/>
                <a:gd name="T15" fmla="*/ 177 h 399"/>
                <a:gd name="T16" fmla="*/ 26 w 485"/>
                <a:gd name="T17" fmla="*/ 210 h 399"/>
                <a:gd name="T18" fmla="*/ 0 w 485"/>
                <a:gd name="T19" fmla="*/ 241 h 399"/>
                <a:gd name="T20" fmla="*/ 0 w 485"/>
                <a:gd name="T21" fmla="*/ 311 h 399"/>
                <a:gd name="T22" fmla="*/ 376 w 485"/>
                <a:gd name="T23" fmla="*/ 371 h 399"/>
                <a:gd name="T24" fmla="*/ 552 w 485"/>
                <a:gd name="T25" fmla="*/ 399 h 399"/>
                <a:gd name="T26" fmla="*/ 587 w 485"/>
                <a:gd name="T27" fmla="*/ 260 h 399"/>
                <a:gd name="T28" fmla="*/ 610 w 485"/>
                <a:gd name="T29" fmla="*/ 249 h 399"/>
                <a:gd name="T30" fmla="*/ 588 w 485"/>
                <a:gd name="T31" fmla="*/ 218 h 399"/>
                <a:gd name="T32" fmla="*/ 600 w 485"/>
                <a:gd name="T33" fmla="*/ 186 h 399"/>
                <a:gd name="T34" fmla="*/ 670 w 485"/>
                <a:gd name="T35" fmla="*/ 133 h 399"/>
                <a:gd name="T36" fmla="*/ 621 w 485"/>
                <a:gd name="T37" fmla="*/ 85 h 399"/>
                <a:gd name="T38" fmla="*/ 412 w 485"/>
                <a:gd name="T39" fmla="*/ 51 h 399"/>
                <a:gd name="T40" fmla="*/ 386 w 485"/>
                <a:gd name="T41" fmla="*/ 65 h 399"/>
                <a:gd name="T42" fmla="*/ 346 w 485"/>
                <a:gd name="T43" fmla="*/ 42 h 399"/>
                <a:gd name="T44" fmla="*/ 312 w 485"/>
                <a:gd name="T45" fmla="*/ 66 h 399"/>
                <a:gd name="T46" fmla="*/ 281 w 485"/>
                <a:gd name="T47" fmla="*/ 42 h 399"/>
                <a:gd name="T48" fmla="*/ 197 w 485"/>
                <a:gd name="T49" fmla="*/ 43 h 399"/>
                <a:gd name="T50" fmla="*/ 209 w 485"/>
                <a:gd name="T51" fmla="*/ 4 h 399"/>
                <a:gd name="T52" fmla="*/ 147 w 485"/>
                <a:gd name="T53" fmla="*/ 0 h 39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85"/>
                <a:gd name="T82" fmla="*/ 0 h 399"/>
                <a:gd name="T83" fmla="*/ 485 w 485"/>
                <a:gd name="T84" fmla="*/ 399 h 399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85" h="399">
                  <a:moveTo>
                    <a:pt x="106" y="0"/>
                  </a:moveTo>
                  <a:lnTo>
                    <a:pt x="92" y="9"/>
                  </a:lnTo>
                  <a:lnTo>
                    <a:pt x="83" y="44"/>
                  </a:lnTo>
                  <a:lnTo>
                    <a:pt x="74" y="73"/>
                  </a:lnTo>
                  <a:lnTo>
                    <a:pt x="68" y="97"/>
                  </a:lnTo>
                  <a:lnTo>
                    <a:pt x="59" y="123"/>
                  </a:lnTo>
                  <a:lnTo>
                    <a:pt x="49" y="149"/>
                  </a:lnTo>
                  <a:lnTo>
                    <a:pt x="36" y="177"/>
                  </a:lnTo>
                  <a:lnTo>
                    <a:pt x="18" y="210"/>
                  </a:lnTo>
                  <a:lnTo>
                    <a:pt x="0" y="241"/>
                  </a:lnTo>
                  <a:lnTo>
                    <a:pt x="0" y="311"/>
                  </a:lnTo>
                  <a:lnTo>
                    <a:pt x="272" y="371"/>
                  </a:lnTo>
                  <a:lnTo>
                    <a:pt x="398" y="399"/>
                  </a:lnTo>
                  <a:lnTo>
                    <a:pt x="424" y="260"/>
                  </a:lnTo>
                  <a:lnTo>
                    <a:pt x="441" y="249"/>
                  </a:lnTo>
                  <a:lnTo>
                    <a:pt x="425" y="218"/>
                  </a:lnTo>
                  <a:lnTo>
                    <a:pt x="433" y="186"/>
                  </a:lnTo>
                  <a:lnTo>
                    <a:pt x="485" y="133"/>
                  </a:lnTo>
                  <a:lnTo>
                    <a:pt x="449" y="85"/>
                  </a:lnTo>
                  <a:lnTo>
                    <a:pt x="298" y="51"/>
                  </a:lnTo>
                  <a:lnTo>
                    <a:pt x="278" y="65"/>
                  </a:lnTo>
                  <a:lnTo>
                    <a:pt x="250" y="42"/>
                  </a:lnTo>
                  <a:lnTo>
                    <a:pt x="226" y="66"/>
                  </a:lnTo>
                  <a:lnTo>
                    <a:pt x="203" y="42"/>
                  </a:lnTo>
                  <a:lnTo>
                    <a:pt x="143" y="43"/>
                  </a:lnTo>
                  <a:lnTo>
                    <a:pt x="151" y="4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3" name="Freeform 46">
              <a:extLst>
                <a:ext uri="{FF2B5EF4-FFF2-40B4-BE49-F238E27FC236}">
                  <a16:creationId xmlns:a16="http://schemas.microsoft.com/office/drawing/2014/main" id="{D8772527-92BC-4CEC-BE0D-CE17009D2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7363" y="2925763"/>
              <a:ext cx="1057612" cy="1619250"/>
            </a:xfrm>
            <a:custGeom>
              <a:avLst/>
              <a:gdLst>
                <a:gd name="T0" fmla="*/ 55 w 512"/>
                <a:gd name="T1" fmla="*/ 0 h 850"/>
                <a:gd name="T2" fmla="*/ 379 w 512"/>
                <a:gd name="T3" fmla="*/ 50 h 850"/>
                <a:gd name="T4" fmla="*/ 308 w 512"/>
                <a:gd name="T5" fmla="*/ 300 h 850"/>
                <a:gd name="T6" fmla="*/ 673 w 512"/>
                <a:gd name="T7" fmla="*/ 681 h 850"/>
                <a:gd name="T8" fmla="*/ 708 w 512"/>
                <a:gd name="T9" fmla="*/ 730 h 850"/>
                <a:gd name="T10" fmla="*/ 672 w 512"/>
                <a:gd name="T11" fmla="*/ 753 h 850"/>
                <a:gd name="T12" fmla="*/ 651 w 512"/>
                <a:gd name="T13" fmla="*/ 795 h 850"/>
                <a:gd name="T14" fmla="*/ 628 w 512"/>
                <a:gd name="T15" fmla="*/ 820 h 850"/>
                <a:gd name="T16" fmla="*/ 653 w 512"/>
                <a:gd name="T17" fmla="*/ 842 h 850"/>
                <a:gd name="T18" fmla="*/ 612 w 512"/>
                <a:gd name="T19" fmla="*/ 850 h 850"/>
                <a:gd name="T20" fmla="*/ 398 w 512"/>
                <a:gd name="T21" fmla="*/ 844 h 850"/>
                <a:gd name="T22" fmla="*/ 384 w 512"/>
                <a:gd name="T23" fmla="*/ 794 h 850"/>
                <a:gd name="T24" fmla="*/ 348 w 512"/>
                <a:gd name="T25" fmla="*/ 758 h 850"/>
                <a:gd name="T26" fmla="*/ 320 w 512"/>
                <a:gd name="T27" fmla="*/ 745 h 850"/>
                <a:gd name="T28" fmla="*/ 313 w 512"/>
                <a:gd name="T29" fmla="*/ 719 h 850"/>
                <a:gd name="T30" fmla="*/ 291 w 512"/>
                <a:gd name="T31" fmla="*/ 705 h 850"/>
                <a:gd name="T32" fmla="*/ 268 w 512"/>
                <a:gd name="T33" fmla="*/ 687 h 850"/>
                <a:gd name="T34" fmla="*/ 260 w 512"/>
                <a:gd name="T35" fmla="*/ 667 h 850"/>
                <a:gd name="T36" fmla="*/ 240 w 512"/>
                <a:gd name="T37" fmla="*/ 654 h 850"/>
                <a:gd name="T38" fmla="*/ 207 w 512"/>
                <a:gd name="T39" fmla="*/ 661 h 850"/>
                <a:gd name="T40" fmla="*/ 168 w 512"/>
                <a:gd name="T41" fmla="*/ 651 h 850"/>
                <a:gd name="T42" fmla="*/ 168 w 512"/>
                <a:gd name="T43" fmla="*/ 640 h 850"/>
                <a:gd name="T44" fmla="*/ 167 w 512"/>
                <a:gd name="T45" fmla="*/ 617 h 850"/>
                <a:gd name="T46" fmla="*/ 152 w 512"/>
                <a:gd name="T47" fmla="*/ 591 h 850"/>
                <a:gd name="T48" fmla="*/ 151 w 512"/>
                <a:gd name="T49" fmla="*/ 570 h 850"/>
                <a:gd name="T50" fmla="*/ 134 w 512"/>
                <a:gd name="T51" fmla="*/ 551 h 850"/>
                <a:gd name="T52" fmla="*/ 138 w 512"/>
                <a:gd name="T53" fmla="*/ 533 h 850"/>
                <a:gd name="T54" fmla="*/ 92 w 512"/>
                <a:gd name="T55" fmla="*/ 490 h 850"/>
                <a:gd name="T56" fmla="*/ 92 w 512"/>
                <a:gd name="T57" fmla="*/ 465 h 850"/>
                <a:gd name="T58" fmla="*/ 115 w 512"/>
                <a:gd name="T59" fmla="*/ 456 h 850"/>
                <a:gd name="T60" fmla="*/ 115 w 512"/>
                <a:gd name="T61" fmla="*/ 440 h 850"/>
                <a:gd name="T62" fmla="*/ 92 w 512"/>
                <a:gd name="T63" fmla="*/ 436 h 850"/>
                <a:gd name="T64" fmla="*/ 80 w 512"/>
                <a:gd name="T65" fmla="*/ 412 h 850"/>
                <a:gd name="T66" fmla="*/ 69 w 512"/>
                <a:gd name="T67" fmla="*/ 371 h 850"/>
                <a:gd name="T68" fmla="*/ 103 w 512"/>
                <a:gd name="T69" fmla="*/ 393 h 850"/>
                <a:gd name="T70" fmla="*/ 89 w 512"/>
                <a:gd name="T71" fmla="*/ 364 h 850"/>
                <a:gd name="T72" fmla="*/ 115 w 512"/>
                <a:gd name="T73" fmla="*/ 364 h 850"/>
                <a:gd name="T74" fmla="*/ 115 w 512"/>
                <a:gd name="T75" fmla="*/ 343 h 850"/>
                <a:gd name="T76" fmla="*/ 89 w 512"/>
                <a:gd name="T77" fmla="*/ 329 h 850"/>
                <a:gd name="T78" fmla="*/ 78 w 512"/>
                <a:gd name="T79" fmla="*/ 349 h 850"/>
                <a:gd name="T80" fmla="*/ 55 w 512"/>
                <a:gd name="T81" fmla="*/ 342 h 850"/>
                <a:gd name="T82" fmla="*/ 11 w 512"/>
                <a:gd name="T83" fmla="*/ 246 h 850"/>
                <a:gd name="T84" fmla="*/ 22 w 512"/>
                <a:gd name="T85" fmla="*/ 178 h 850"/>
                <a:gd name="T86" fmla="*/ 0 w 512"/>
                <a:gd name="T87" fmla="*/ 139 h 850"/>
                <a:gd name="T88" fmla="*/ 12 w 512"/>
                <a:gd name="T89" fmla="*/ 110 h 850"/>
                <a:gd name="T90" fmla="*/ 33 w 512"/>
                <a:gd name="T91" fmla="*/ 104 h 850"/>
                <a:gd name="T92" fmla="*/ 55 w 512"/>
                <a:gd name="T93" fmla="*/ 57 h 850"/>
                <a:gd name="T94" fmla="*/ 55 w 512"/>
                <a:gd name="T95" fmla="*/ 0 h 8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512"/>
                <a:gd name="T145" fmla="*/ 0 h 850"/>
                <a:gd name="T146" fmla="*/ 512 w 512"/>
                <a:gd name="T147" fmla="*/ 850 h 85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512" h="850">
                  <a:moveTo>
                    <a:pt x="40" y="0"/>
                  </a:moveTo>
                  <a:lnTo>
                    <a:pt x="275" y="50"/>
                  </a:lnTo>
                  <a:lnTo>
                    <a:pt x="223" y="300"/>
                  </a:lnTo>
                  <a:lnTo>
                    <a:pt x="488" y="681"/>
                  </a:lnTo>
                  <a:lnTo>
                    <a:pt x="512" y="730"/>
                  </a:lnTo>
                  <a:lnTo>
                    <a:pt x="487" y="753"/>
                  </a:lnTo>
                  <a:lnTo>
                    <a:pt x="471" y="795"/>
                  </a:lnTo>
                  <a:lnTo>
                    <a:pt x="455" y="820"/>
                  </a:lnTo>
                  <a:lnTo>
                    <a:pt x="472" y="842"/>
                  </a:lnTo>
                  <a:lnTo>
                    <a:pt x="444" y="850"/>
                  </a:lnTo>
                  <a:lnTo>
                    <a:pt x="289" y="844"/>
                  </a:lnTo>
                  <a:lnTo>
                    <a:pt x="279" y="794"/>
                  </a:lnTo>
                  <a:lnTo>
                    <a:pt x="252" y="758"/>
                  </a:lnTo>
                  <a:lnTo>
                    <a:pt x="232" y="745"/>
                  </a:lnTo>
                  <a:lnTo>
                    <a:pt x="227" y="719"/>
                  </a:lnTo>
                  <a:lnTo>
                    <a:pt x="210" y="705"/>
                  </a:lnTo>
                  <a:lnTo>
                    <a:pt x="194" y="687"/>
                  </a:lnTo>
                  <a:lnTo>
                    <a:pt x="188" y="667"/>
                  </a:lnTo>
                  <a:lnTo>
                    <a:pt x="173" y="654"/>
                  </a:lnTo>
                  <a:lnTo>
                    <a:pt x="149" y="661"/>
                  </a:lnTo>
                  <a:lnTo>
                    <a:pt x="122" y="651"/>
                  </a:lnTo>
                  <a:lnTo>
                    <a:pt x="122" y="640"/>
                  </a:lnTo>
                  <a:lnTo>
                    <a:pt x="121" y="617"/>
                  </a:lnTo>
                  <a:lnTo>
                    <a:pt x="110" y="591"/>
                  </a:lnTo>
                  <a:lnTo>
                    <a:pt x="109" y="570"/>
                  </a:lnTo>
                  <a:lnTo>
                    <a:pt x="97" y="551"/>
                  </a:lnTo>
                  <a:lnTo>
                    <a:pt x="100" y="533"/>
                  </a:lnTo>
                  <a:lnTo>
                    <a:pt x="66" y="490"/>
                  </a:lnTo>
                  <a:lnTo>
                    <a:pt x="66" y="465"/>
                  </a:lnTo>
                  <a:lnTo>
                    <a:pt x="83" y="456"/>
                  </a:lnTo>
                  <a:lnTo>
                    <a:pt x="83" y="440"/>
                  </a:lnTo>
                  <a:lnTo>
                    <a:pt x="66" y="436"/>
                  </a:lnTo>
                  <a:lnTo>
                    <a:pt x="58" y="412"/>
                  </a:lnTo>
                  <a:lnTo>
                    <a:pt x="50" y="371"/>
                  </a:lnTo>
                  <a:lnTo>
                    <a:pt x="75" y="393"/>
                  </a:lnTo>
                  <a:lnTo>
                    <a:pt x="65" y="364"/>
                  </a:lnTo>
                  <a:lnTo>
                    <a:pt x="83" y="364"/>
                  </a:lnTo>
                  <a:lnTo>
                    <a:pt x="83" y="343"/>
                  </a:lnTo>
                  <a:lnTo>
                    <a:pt x="65" y="329"/>
                  </a:lnTo>
                  <a:lnTo>
                    <a:pt x="56" y="349"/>
                  </a:lnTo>
                  <a:lnTo>
                    <a:pt x="40" y="342"/>
                  </a:lnTo>
                  <a:lnTo>
                    <a:pt x="7" y="246"/>
                  </a:lnTo>
                  <a:lnTo>
                    <a:pt x="16" y="178"/>
                  </a:lnTo>
                  <a:lnTo>
                    <a:pt x="0" y="139"/>
                  </a:lnTo>
                  <a:lnTo>
                    <a:pt x="8" y="110"/>
                  </a:lnTo>
                  <a:lnTo>
                    <a:pt x="24" y="104"/>
                  </a:lnTo>
                  <a:lnTo>
                    <a:pt x="40" y="57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4" name="Freeform 47">
              <a:extLst>
                <a:ext uri="{FF2B5EF4-FFF2-40B4-BE49-F238E27FC236}">
                  <a16:creationId xmlns:a16="http://schemas.microsoft.com/office/drawing/2014/main" id="{C2BE81C8-9672-45DA-87F4-C088CACB5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483" y="2041525"/>
              <a:ext cx="722272" cy="1158875"/>
            </a:xfrm>
            <a:custGeom>
              <a:avLst/>
              <a:gdLst>
                <a:gd name="T0" fmla="*/ 117 w 349"/>
                <a:gd name="T1" fmla="*/ 0 h 608"/>
                <a:gd name="T2" fmla="*/ 72 w 349"/>
                <a:gd name="T3" fmla="*/ 238 h 608"/>
                <a:gd name="T4" fmla="*/ 118 w 349"/>
                <a:gd name="T5" fmla="*/ 288 h 608"/>
                <a:gd name="T6" fmla="*/ 47 w 349"/>
                <a:gd name="T7" fmla="*/ 341 h 608"/>
                <a:gd name="T8" fmla="*/ 37 w 349"/>
                <a:gd name="T9" fmla="*/ 378 h 608"/>
                <a:gd name="T10" fmla="*/ 58 w 349"/>
                <a:gd name="T11" fmla="*/ 404 h 608"/>
                <a:gd name="T12" fmla="*/ 37 w 349"/>
                <a:gd name="T13" fmla="*/ 416 h 608"/>
                <a:gd name="T14" fmla="*/ 0 w 349"/>
                <a:gd name="T15" fmla="*/ 554 h 608"/>
                <a:gd name="T16" fmla="*/ 230 w 349"/>
                <a:gd name="T17" fmla="*/ 586 h 608"/>
                <a:gd name="T18" fmla="*/ 451 w 349"/>
                <a:gd name="T19" fmla="*/ 608 h 608"/>
                <a:gd name="T20" fmla="*/ 472 w 349"/>
                <a:gd name="T21" fmla="*/ 482 h 608"/>
                <a:gd name="T22" fmla="*/ 485 w 349"/>
                <a:gd name="T23" fmla="*/ 413 h 608"/>
                <a:gd name="T24" fmla="*/ 464 w 349"/>
                <a:gd name="T25" fmla="*/ 388 h 608"/>
                <a:gd name="T26" fmla="*/ 414 w 349"/>
                <a:gd name="T27" fmla="*/ 395 h 608"/>
                <a:gd name="T28" fmla="*/ 346 w 349"/>
                <a:gd name="T29" fmla="*/ 401 h 608"/>
                <a:gd name="T30" fmla="*/ 338 w 349"/>
                <a:gd name="T31" fmla="*/ 345 h 608"/>
                <a:gd name="T32" fmla="*/ 257 w 349"/>
                <a:gd name="T33" fmla="*/ 299 h 608"/>
                <a:gd name="T34" fmla="*/ 268 w 349"/>
                <a:gd name="T35" fmla="*/ 270 h 608"/>
                <a:gd name="T36" fmla="*/ 275 w 349"/>
                <a:gd name="T37" fmla="*/ 218 h 608"/>
                <a:gd name="T38" fmla="*/ 175 w 349"/>
                <a:gd name="T39" fmla="*/ 106 h 608"/>
                <a:gd name="T40" fmla="*/ 188 w 349"/>
                <a:gd name="T41" fmla="*/ 7 h 608"/>
                <a:gd name="T42" fmla="*/ 117 w 349"/>
                <a:gd name="T43" fmla="*/ 0 h 60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49"/>
                <a:gd name="T67" fmla="*/ 0 h 608"/>
                <a:gd name="T68" fmla="*/ 349 w 349"/>
                <a:gd name="T69" fmla="*/ 608 h 60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49" h="608">
                  <a:moveTo>
                    <a:pt x="84" y="0"/>
                  </a:moveTo>
                  <a:lnTo>
                    <a:pt x="52" y="238"/>
                  </a:lnTo>
                  <a:lnTo>
                    <a:pt x="85" y="288"/>
                  </a:lnTo>
                  <a:lnTo>
                    <a:pt x="34" y="341"/>
                  </a:lnTo>
                  <a:lnTo>
                    <a:pt x="27" y="378"/>
                  </a:lnTo>
                  <a:lnTo>
                    <a:pt x="41" y="404"/>
                  </a:lnTo>
                  <a:lnTo>
                    <a:pt x="27" y="416"/>
                  </a:lnTo>
                  <a:lnTo>
                    <a:pt x="0" y="554"/>
                  </a:lnTo>
                  <a:lnTo>
                    <a:pt x="166" y="586"/>
                  </a:lnTo>
                  <a:lnTo>
                    <a:pt x="324" y="608"/>
                  </a:lnTo>
                  <a:lnTo>
                    <a:pt x="340" y="482"/>
                  </a:lnTo>
                  <a:lnTo>
                    <a:pt x="349" y="413"/>
                  </a:lnTo>
                  <a:lnTo>
                    <a:pt x="333" y="388"/>
                  </a:lnTo>
                  <a:lnTo>
                    <a:pt x="297" y="395"/>
                  </a:lnTo>
                  <a:lnTo>
                    <a:pt x="250" y="401"/>
                  </a:lnTo>
                  <a:lnTo>
                    <a:pt x="242" y="345"/>
                  </a:lnTo>
                  <a:lnTo>
                    <a:pt x="185" y="299"/>
                  </a:lnTo>
                  <a:lnTo>
                    <a:pt x="192" y="270"/>
                  </a:lnTo>
                  <a:lnTo>
                    <a:pt x="198" y="218"/>
                  </a:lnTo>
                  <a:lnTo>
                    <a:pt x="125" y="106"/>
                  </a:lnTo>
                  <a:lnTo>
                    <a:pt x="134" y="7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5" name="Freeform 48">
              <a:extLst>
                <a:ext uri="{FF2B5EF4-FFF2-40B4-BE49-F238E27FC236}">
                  <a16:creationId xmlns:a16="http://schemas.microsoft.com/office/drawing/2014/main" id="{5DE191FF-194F-4363-BFE9-A1559DFA5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8902" y="4259263"/>
              <a:ext cx="433363" cy="750887"/>
            </a:xfrm>
            <a:custGeom>
              <a:avLst/>
              <a:gdLst>
                <a:gd name="T0" fmla="*/ 81 w 210"/>
                <a:gd name="T1" fmla="*/ 13 h 394"/>
                <a:gd name="T2" fmla="*/ 37 w 210"/>
                <a:gd name="T3" fmla="*/ 80 h 394"/>
                <a:gd name="T4" fmla="*/ 0 w 210"/>
                <a:gd name="T5" fmla="*/ 124 h 394"/>
                <a:gd name="T6" fmla="*/ 13 w 210"/>
                <a:gd name="T7" fmla="*/ 175 h 394"/>
                <a:gd name="T8" fmla="*/ 57 w 210"/>
                <a:gd name="T9" fmla="*/ 246 h 394"/>
                <a:gd name="T10" fmla="*/ 23 w 210"/>
                <a:gd name="T11" fmla="*/ 318 h 394"/>
                <a:gd name="T12" fmla="*/ 6 w 210"/>
                <a:gd name="T13" fmla="*/ 355 h 394"/>
                <a:gd name="T14" fmla="*/ 174 w 210"/>
                <a:gd name="T15" fmla="*/ 340 h 394"/>
                <a:gd name="T16" fmla="*/ 184 w 210"/>
                <a:gd name="T17" fmla="*/ 388 h 394"/>
                <a:gd name="T18" fmla="*/ 217 w 210"/>
                <a:gd name="T19" fmla="*/ 394 h 394"/>
                <a:gd name="T20" fmla="*/ 225 w 210"/>
                <a:gd name="T21" fmla="*/ 369 h 394"/>
                <a:gd name="T22" fmla="*/ 286 w 210"/>
                <a:gd name="T23" fmla="*/ 362 h 394"/>
                <a:gd name="T24" fmla="*/ 272 w 210"/>
                <a:gd name="T25" fmla="*/ 282 h 394"/>
                <a:gd name="T26" fmla="*/ 270 w 210"/>
                <a:gd name="T27" fmla="*/ 0 h 394"/>
                <a:gd name="T28" fmla="*/ 81 w 210"/>
                <a:gd name="T29" fmla="*/ 13 h 39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0"/>
                <a:gd name="T46" fmla="*/ 0 h 394"/>
                <a:gd name="T47" fmla="*/ 210 w 210"/>
                <a:gd name="T48" fmla="*/ 394 h 39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0" h="394">
                  <a:moveTo>
                    <a:pt x="59" y="13"/>
                  </a:moveTo>
                  <a:lnTo>
                    <a:pt x="27" y="80"/>
                  </a:lnTo>
                  <a:lnTo>
                    <a:pt x="0" y="124"/>
                  </a:lnTo>
                  <a:lnTo>
                    <a:pt x="9" y="175"/>
                  </a:lnTo>
                  <a:lnTo>
                    <a:pt x="42" y="246"/>
                  </a:lnTo>
                  <a:lnTo>
                    <a:pt x="17" y="318"/>
                  </a:lnTo>
                  <a:lnTo>
                    <a:pt x="6" y="355"/>
                  </a:lnTo>
                  <a:lnTo>
                    <a:pt x="128" y="340"/>
                  </a:lnTo>
                  <a:lnTo>
                    <a:pt x="134" y="388"/>
                  </a:lnTo>
                  <a:lnTo>
                    <a:pt x="159" y="394"/>
                  </a:lnTo>
                  <a:lnTo>
                    <a:pt x="165" y="369"/>
                  </a:lnTo>
                  <a:lnTo>
                    <a:pt x="210" y="362"/>
                  </a:lnTo>
                  <a:lnTo>
                    <a:pt x="200" y="282"/>
                  </a:lnTo>
                  <a:lnTo>
                    <a:pt x="198" y="0"/>
                  </a:lnTo>
                  <a:lnTo>
                    <a:pt x="59" y="1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6" name="Freeform 49">
              <a:extLst>
                <a:ext uri="{FF2B5EF4-FFF2-40B4-BE49-F238E27FC236}">
                  <a16:creationId xmlns:a16="http://schemas.microsoft.com/office/drawing/2014/main" id="{80B6F277-45F4-4D57-847D-8756FE015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4750" y="4222750"/>
              <a:ext cx="490113" cy="758825"/>
            </a:xfrm>
            <a:custGeom>
              <a:avLst/>
              <a:gdLst>
                <a:gd name="T0" fmla="*/ 0 w 237"/>
                <a:gd name="T1" fmla="*/ 20 h 398"/>
                <a:gd name="T2" fmla="*/ 213 w 237"/>
                <a:gd name="T3" fmla="*/ 0 h 398"/>
                <a:gd name="T4" fmla="*/ 281 w 237"/>
                <a:gd name="T5" fmla="*/ 184 h 398"/>
                <a:gd name="T6" fmla="*/ 329 w 237"/>
                <a:gd name="T7" fmla="*/ 213 h 398"/>
                <a:gd name="T8" fmla="*/ 291 w 237"/>
                <a:gd name="T9" fmla="*/ 267 h 398"/>
                <a:gd name="T10" fmla="*/ 326 w 237"/>
                <a:gd name="T11" fmla="*/ 319 h 398"/>
                <a:gd name="T12" fmla="*/ 110 w 237"/>
                <a:gd name="T13" fmla="*/ 338 h 398"/>
                <a:gd name="T14" fmla="*/ 117 w 237"/>
                <a:gd name="T15" fmla="*/ 383 h 398"/>
                <a:gd name="T16" fmla="*/ 86 w 237"/>
                <a:gd name="T17" fmla="*/ 398 h 398"/>
                <a:gd name="T18" fmla="*/ 61 w 237"/>
                <a:gd name="T19" fmla="*/ 341 h 398"/>
                <a:gd name="T20" fmla="*/ 46 w 237"/>
                <a:gd name="T21" fmla="*/ 387 h 398"/>
                <a:gd name="T22" fmla="*/ 17 w 237"/>
                <a:gd name="T23" fmla="*/ 383 h 398"/>
                <a:gd name="T24" fmla="*/ 11 w 237"/>
                <a:gd name="T25" fmla="*/ 337 h 398"/>
                <a:gd name="T26" fmla="*/ 1 w 237"/>
                <a:gd name="T27" fmla="*/ 297 h 398"/>
                <a:gd name="T28" fmla="*/ 0 w 237"/>
                <a:gd name="T29" fmla="*/ 20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37"/>
                <a:gd name="T46" fmla="*/ 0 h 398"/>
                <a:gd name="T47" fmla="*/ 237 w 237"/>
                <a:gd name="T48" fmla="*/ 398 h 39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37" h="398">
                  <a:moveTo>
                    <a:pt x="0" y="20"/>
                  </a:moveTo>
                  <a:lnTo>
                    <a:pt x="154" y="0"/>
                  </a:lnTo>
                  <a:lnTo>
                    <a:pt x="203" y="184"/>
                  </a:lnTo>
                  <a:lnTo>
                    <a:pt x="237" y="213"/>
                  </a:lnTo>
                  <a:lnTo>
                    <a:pt x="210" y="267"/>
                  </a:lnTo>
                  <a:lnTo>
                    <a:pt x="236" y="319"/>
                  </a:lnTo>
                  <a:lnTo>
                    <a:pt x="79" y="338"/>
                  </a:lnTo>
                  <a:lnTo>
                    <a:pt x="85" y="383"/>
                  </a:lnTo>
                  <a:lnTo>
                    <a:pt x="62" y="398"/>
                  </a:lnTo>
                  <a:lnTo>
                    <a:pt x="44" y="341"/>
                  </a:lnTo>
                  <a:lnTo>
                    <a:pt x="33" y="387"/>
                  </a:lnTo>
                  <a:lnTo>
                    <a:pt x="13" y="383"/>
                  </a:lnTo>
                  <a:lnTo>
                    <a:pt x="7" y="337"/>
                  </a:lnTo>
                  <a:lnTo>
                    <a:pt x="1" y="297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7" name="Freeform 50">
              <a:extLst>
                <a:ext uri="{FF2B5EF4-FFF2-40B4-BE49-F238E27FC236}">
                  <a16:creationId xmlns:a16="http://schemas.microsoft.com/office/drawing/2014/main" id="{73220F68-016F-49B5-B97D-4EB04D899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894" y="4184650"/>
              <a:ext cx="679279" cy="698500"/>
            </a:xfrm>
            <a:custGeom>
              <a:avLst/>
              <a:gdLst>
                <a:gd name="T0" fmla="*/ 0 w 328"/>
                <a:gd name="T1" fmla="*/ 23 h 366"/>
                <a:gd name="T2" fmla="*/ 4 w 328"/>
                <a:gd name="T3" fmla="*/ 23 h 366"/>
                <a:gd name="T4" fmla="*/ 111 w 328"/>
                <a:gd name="T5" fmla="*/ 7 h 366"/>
                <a:gd name="T6" fmla="*/ 206 w 328"/>
                <a:gd name="T7" fmla="*/ 0 h 366"/>
                <a:gd name="T8" fmla="*/ 192 w 328"/>
                <a:gd name="T9" fmla="*/ 19 h 366"/>
                <a:gd name="T10" fmla="*/ 221 w 328"/>
                <a:gd name="T11" fmla="*/ 19 h 366"/>
                <a:gd name="T12" fmla="*/ 384 w 328"/>
                <a:gd name="T13" fmla="*/ 132 h 366"/>
                <a:gd name="T14" fmla="*/ 446 w 328"/>
                <a:gd name="T15" fmla="*/ 205 h 366"/>
                <a:gd name="T16" fmla="*/ 455 w 328"/>
                <a:gd name="T17" fmla="*/ 254 h 366"/>
                <a:gd name="T18" fmla="*/ 434 w 328"/>
                <a:gd name="T19" fmla="*/ 266 h 366"/>
                <a:gd name="T20" fmla="*/ 446 w 328"/>
                <a:gd name="T21" fmla="*/ 316 h 366"/>
                <a:gd name="T22" fmla="*/ 402 w 328"/>
                <a:gd name="T23" fmla="*/ 318 h 366"/>
                <a:gd name="T24" fmla="*/ 402 w 328"/>
                <a:gd name="T25" fmla="*/ 360 h 366"/>
                <a:gd name="T26" fmla="*/ 364 w 328"/>
                <a:gd name="T27" fmla="*/ 339 h 366"/>
                <a:gd name="T28" fmla="*/ 130 w 328"/>
                <a:gd name="T29" fmla="*/ 366 h 366"/>
                <a:gd name="T30" fmla="*/ 78 w 328"/>
                <a:gd name="T31" fmla="*/ 287 h 366"/>
                <a:gd name="T32" fmla="*/ 115 w 328"/>
                <a:gd name="T33" fmla="*/ 233 h 366"/>
                <a:gd name="T34" fmla="*/ 65 w 328"/>
                <a:gd name="T35" fmla="*/ 206 h 366"/>
                <a:gd name="T36" fmla="*/ 0 w 328"/>
                <a:gd name="T37" fmla="*/ 23 h 36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28"/>
                <a:gd name="T58" fmla="*/ 0 h 366"/>
                <a:gd name="T59" fmla="*/ 328 w 328"/>
                <a:gd name="T60" fmla="*/ 366 h 36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28" h="366">
                  <a:moveTo>
                    <a:pt x="0" y="23"/>
                  </a:moveTo>
                  <a:lnTo>
                    <a:pt x="4" y="23"/>
                  </a:lnTo>
                  <a:lnTo>
                    <a:pt x="80" y="7"/>
                  </a:lnTo>
                  <a:lnTo>
                    <a:pt x="148" y="0"/>
                  </a:lnTo>
                  <a:lnTo>
                    <a:pt x="138" y="19"/>
                  </a:lnTo>
                  <a:lnTo>
                    <a:pt x="159" y="19"/>
                  </a:lnTo>
                  <a:lnTo>
                    <a:pt x="276" y="132"/>
                  </a:lnTo>
                  <a:lnTo>
                    <a:pt x="322" y="205"/>
                  </a:lnTo>
                  <a:lnTo>
                    <a:pt x="328" y="254"/>
                  </a:lnTo>
                  <a:lnTo>
                    <a:pt x="313" y="266"/>
                  </a:lnTo>
                  <a:lnTo>
                    <a:pt x="322" y="316"/>
                  </a:lnTo>
                  <a:lnTo>
                    <a:pt x="289" y="318"/>
                  </a:lnTo>
                  <a:lnTo>
                    <a:pt x="289" y="360"/>
                  </a:lnTo>
                  <a:lnTo>
                    <a:pt x="263" y="339"/>
                  </a:lnTo>
                  <a:lnTo>
                    <a:pt x="94" y="366"/>
                  </a:lnTo>
                  <a:lnTo>
                    <a:pt x="56" y="287"/>
                  </a:lnTo>
                  <a:lnTo>
                    <a:pt x="83" y="233"/>
                  </a:lnTo>
                  <a:lnTo>
                    <a:pt x="47" y="206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8" name="Freeform 51">
              <a:extLst>
                <a:ext uri="{FF2B5EF4-FFF2-40B4-BE49-F238E27FC236}">
                  <a16:creationId xmlns:a16="http://schemas.microsoft.com/office/drawing/2014/main" id="{2F6C4EA2-2E1D-4EB3-BC03-0B86EC5BC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7984" y="3757613"/>
              <a:ext cx="1064490" cy="463550"/>
            </a:xfrm>
            <a:custGeom>
              <a:avLst/>
              <a:gdLst>
                <a:gd name="T0" fmla="*/ 25 w 516"/>
                <a:gd name="T1" fmla="*/ 180 h 243"/>
                <a:gd name="T2" fmla="*/ 0 w 516"/>
                <a:gd name="T3" fmla="*/ 231 h 243"/>
                <a:gd name="T4" fmla="*/ 93 w 516"/>
                <a:gd name="T5" fmla="*/ 224 h 243"/>
                <a:gd name="T6" fmla="*/ 128 w 516"/>
                <a:gd name="T7" fmla="*/ 201 h 243"/>
                <a:gd name="T8" fmla="*/ 253 w 516"/>
                <a:gd name="T9" fmla="*/ 175 h 243"/>
                <a:gd name="T10" fmla="*/ 287 w 516"/>
                <a:gd name="T11" fmla="*/ 189 h 243"/>
                <a:gd name="T12" fmla="*/ 369 w 516"/>
                <a:gd name="T13" fmla="*/ 180 h 243"/>
                <a:gd name="T14" fmla="*/ 369 w 516"/>
                <a:gd name="T15" fmla="*/ 183 h 243"/>
                <a:gd name="T16" fmla="*/ 494 w 516"/>
                <a:gd name="T17" fmla="*/ 243 h 243"/>
                <a:gd name="T18" fmla="*/ 565 w 516"/>
                <a:gd name="T19" fmla="*/ 226 h 243"/>
                <a:gd name="T20" fmla="*/ 608 w 516"/>
                <a:gd name="T21" fmla="*/ 159 h 243"/>
                <a:gd name="T22" fmla="*/ 677 w 516"/>
                <a:gd name="T23" fmla="*/ 140 h 243"/>
                <a:gd name="T24" fmla="*/ 711 w 516"/>
                <a:gd name="T25" fmla="*/ 90 h 243"/>
                <a:gd name="T26" fmla="*/ 708 w 516"/>
                <a:gd name="T27" fmla="*/ 30 h 243"/>
                <a:gd name="T28" fmla="*/ 701 w 516"/>
                <a:gd name="T29" fmla="*/ 80 h 243"/>
                <a:gd name="T30" fmla="*/ 661 w 516"/>
                <a:gd name="T31" fmla="*/ 122 h 243"/>
                <a:gd name="T32" fmla="*/ 646 w 516"/>
                <a:gd name="T33" fmla="*/ 119 h 243"/>
                <a:gd name="T34" fmla="*/ 594 w 516"/>
                <a:gd name="T35" fmla="*/ 130 h 243"/>
                <a:gd name="T36" fmla="*/ 594 w 516"/>
                <a:gd name="T37" fmla="*/ 116 h 243"/>
                <a:gd name="T38" fmla="*/ 646 w 516"/>
                <a:gd name="T39" fmla="*/ 102 h 243"/>
                <a:gd name="T40" fmla="*/ 597 w 516"/>
                <a:gd name="T41" fmla="*/ 97 h 243"/>
                <a:gd name="T42" fmla="*/ 652 w 516"/>
                <a:gd name="T43" fmla="*/ 85 h 243"/>
                <a:gd name="T44" fmla="*/ 674 w 516"/>
                <a:gd name="T45" fmla="*/ 92 h 243"/>
                <a:gd name="T46" fmla="*/ 685 w 516"/>
                <a:gd name="T47" fmla="*/ 45 h 243"/>
                <a:gd name="T48" fmla="*/ 672 w 516"/>
                <a:gd name="T49" fmla="*/ 34 h 243"/>
                <a:gd name="T50" fmla="*/ 607 w 516"/>
                <a:gd name="T51" fmla="*/ 53 h 243"/>
                <a:gd name="T52" fmla="*/ 608 w 516"/>
                <a:gd name="T53" fmla="*/ 25 h 243"/>
                <a:gd name="T54" fmla="*/ 635 w 516"/>
                <a:gd name="T55" fmla="*/ 32 h 243"/>
                <a:gd name="T56" fmla="*/ 672 w 516"/>
                <a:gd name="T57" fmla="*/ 10 h 243"/>
                <a:gd name="T58" fmla="*/ 651 w 516"/>
                <a:gd name="T59" fmla="*/ 0 h 243"/>
                <a:gd name="T60" fmla="*/ 438 w 516"/>
                <a:gd name="T61" fmla="*/ 37 h 243"/>
                <a:gd name="T62" fmla="*/ 179 w 516"/>
                <a:gd name="T63" fmla="*/ 79 h 243"/>
                <a:gd name="T64" fmla="*/ 60 w 516"/>
                <a:gd name="T65" fmla="*/ 179 h 243"/>
                <a:gd name="T66" fmla="*/ 25 w 516"/>
                <a:gd name="T67" fmla="*/ 180 h 24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16"/>
                <a:gd name="T103" fmla="*/ 0 h 243"/>
                <a:gd name="T104" fmla="*/ 516 w 516"/>
                <a:gd name="T105" fmla="*/ 243 h 24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16" h="243">
                  <a:moveTo>
                    <a:pt x="18" y="180"/>
                  </a:moveTo>
                  <a:lnTo>
                    <a:pt x="0" y="231"/>
                  </a:lnTo>
                  <a:lnTo>
                    <a:pt x="67" y="224"/>
                  </a:lnTo>
                  <a:lnTo>
                    <a:pt x="93" y="201"/>
                  </a:lnTo>
                  <a:lnTo>
                    <a:pt x="184" y="175"/>
                  </a:lnTo>
                  <a:lnTo>
                    <a:pt x="209" y="189"/>
                  </a:lnTo>
                  <a:lnTo>
                    <a:pt x="269" y="180"/>
                  </a:lnTo>
                  <a:lnTo>
                    <a:pt x="269" y="183"/>
                  </a:lnTo>
                  <a:lnTo>
                    <a:pt x="359" y="243"/>
                  </a:lnTo>
                  <a:lnTo>
                    <a:pt x="411" y="226"/>
                  </a:lnTo>
                  <a:lnTo>
                    <a:pt x="441" y="159"/>
                  </a:lnTo>
                  <a:lnTo>
                    <a:pt x="492" y="140"/>
                  </a:lnTo>
                  <a:lnTo>
                    <a:pt x="516" y="90"/>
                  </a:lnTo>
                  <a:lnTo>
                    <a:pt x="515" y="30"/>
                  </a:lnTo>
                  <a:lnTo>
                    <a:pt x="509" y="80"/>
                  </a:lnTo>
                  <a:lnTo>
                    <a:pt x="480" y="122"/>
                  </a:lnTo>
                  <a:lnTo>
                    <a:pt x="469" y="119"/>
                  </a:lnTo>
                  <a:lnTo>
                    <a:pt x="431" y="130"/>
                  </a:lnTo>
                  <a:lnTo>
                    <a:pt x="431" y="116"/>
                  </a:lnTo>
                  <a:lnTo>
                    <a:pt x="469" y="102"/>
                  </a:lnTo>
                  <a:lnTo>
                    <a:pt x="434" y="97"/>
                  </a:lnTo>
                  <a:lnTo>
                    <a:pt x="474" y="85"/>
                  </a:lnTo>
                  <a:lnTo>
                    <a:pt x="489" y="92"/>
                  </a:lnTo>
                  <a:lnTo>
                    <a:pt x="497" y="45"/>
                  </a:lnTo>
                  <a:lnTo>
                    <a:pt x="487" y="34"/>
                  </a:lnTo>
                  <a:lnTo>
                    <a:pt x="440" y="53"/>
                  </a:lnTo>
                  <a:lnTo>
                    <a:pt x="441" y="25"/>
                  </a:lnTo>
                  <a:lnTo>
                    <a:pt x="461" y="32"/>
                  </a:lnTo>
                  <a:lnTo>
                    <a:pt x="487" y="10"/>
                  </a:lnTo>
                  <a:lnTo>
                    <a:pt x="473" y="0"/>
                  </a:lnTo>
                  <a:lnTo>
                    <a:pt x="318" y="37"/>
                  </a:lnTo>
                  <a:lnTo>
                    <a:pt x="129" y="79"/>
                  </a:lnTo>
                  <a:lnTo>
                    <a:pt x="43" y="179"/>
                  </a:lnTo>
                  <a:lnTo>
                    <a:pt x="18" y="18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9" name="Freeform 52">
              <a:extLst>
                <a:ext uri="{FF2B5EF4-FFF2-40B4-BE49-F238E27FC236}">
                  <a16:creationId xmlns:a16="http://schemas.microsoft.com/office/drawing/2014/main" id="{2AFF1AE2-F51D-416E-8146-D5FB1E020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9550" y="3270250"/>
              <a:ext cx="147894" cy="182563"/>
            </a:xfrm>
            <a:custGeom>
              <a:avLst/>
              <a:gdLst>
                <a:gd name="T0" fmla="*/ 0 w 72"/>
                <a:gd name="T1" fmla="*/ 5 h 96"/>
                <a:gd name="T2" fmla="*/ 20 w 72"/>
                <a:gd name="T3" fmla="*/ 0 h 96"/>
                <a:gd name="T4" fmla="*/ 66 w 72"/>
                <a:gd name="T5" fmla="*/ 21 h 96"/>
                <a:gd name="T6" fmla="*/ 66 w 72"/>
                <a:gd name="T7" fmla="*/ 42 h 96"/>
                <a:gd name="T8" fmla="*/ 97 w 72"/>
                <a:gd name="T9" fmla="*/ 57 h 96"/>
                <a:gd name="T10" fmla="*/ 99 w 72"/>
                <a:gd name="T11" fmla="*/ 85 h 96"/>
                <a:gd name="T12" fmla="*/ 48 w 72"/>
                <a:gd name="T13" fmla="*/ 96 h 96"/>
                <a:gd name="T14" fmla="*/ 0 w 72"/>
                <a:gd name="T15" fmla="*/ 5 h 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"/>
                <a:gd name="T25" fmla="*/ 0 h 96"/>
                <a:gd name="T26" fmla="*/ 72 w 72"/>
                <a:gd name="T27" fmla="*/ 96 h 9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" h="96">
                  <a:moveTo>
                    <a:pt x="0" y="5"/>
                  </a:moveTo>
                  <a:lnTo>
                    <a:pt x="15" y="0"/>
                  </a:lnTo>
                  <a:lnTo>
                    <a:pt x="48" y="21"/>
                  </a:lnTo>
                  <a:lnTo>
                    <a:pt x="48" y="42"/>
                  </a:lnTo>
                  <a:lnTo>
                    <a:pt x="71" y="57"/>
                  </a:lnTo>
                  <a:lnTo>
                    <a:pt x="72" y="85"/>
                  </a:lnTo>
                  <a:lnTo>
                    <a:pt x="35" y="96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0" name="Freeform 53">
              <a:extLst>
                <a:ext uri="{FF2B5EF4-FFF2-40B4-BE49-F238E27FC236}">
                  <a16:creationId xmlns:a16="http://schemas.microsoft.com/office/drawing/2014/main" id="{F49C6F81-C55F-48BE-BDF3-DB293B700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453" y="2382838"/>
              <a:ext cx="792778" cy="639762"/>
            </a:xfrm>
            <a:custGeom>
              <a:avLst/>
              <a:gdLst>
                <a:gd name="T0" fmla="*/ 40 w 384"/>
                <a:gd name="T1" fmla="*/ 226 h 336"/>
                <a:gd name="T2" fmla="*/ 92 w 384"/>
                <a:gd name="T3" fmla="*/ 206 h 336"/>
                <a:gd name="T4" fmla="*/ 158 w 384"/>
                <a:gd name="T5" fmla="*/ 201 h 336"/>
                <a:gd name="T6" fmla="*/ 177 w 384"/>
                <a:gd name="T7" fmla="*/ 183 h 336"/>
                <a:gd name="T8" fmla="*/ 198 w 384"/>
                <a:gd name="T9" fmla="*/ 181 h 336"/>
                <a:gd name="T10" fmla="*/ 212 w 384"/>
                <a:gd name="T11" fmla="*/ 162 h 336"/>
                <a:gd name="T12" fmla="*/ 235 w 384"/>
                <a:gd name="T13" fmla="*/ 155 h 336"/>
                <a:gd name="T14" fmla="*/ 225 w 384"/>
                <a:gd name="T15" fmla="*/ 120 h 336"/>
                <a:gd name="T16" fmla="*/ 211 w 384"/>
                <a:gd name="T17" fmla="*/ 111 h 336"/>
                <a:gd name="T18" fmla="*/ 240 w 384"/>
                <a:gd name="T19" fmla="*/ 82 h 336"/>
                <a:gd name="T20" fmla="*/ 258 w 384"/>
                <a:gd name="T21" fmla="*/ 82 h 336"/>
                <a:gd name="T22" fmla="*/ 320 w 384"/>
                <a:gd name="T23" fmla="*/ 22 h 336"/>
                <a:gd name="T24" fmla="*/ 414 w 384"/>
                <a:gd name="T25" fmla="*/ 0 h 336"/>
                <a:gd name="T26" fmla="*/ 425 w 384"/>
                <a:gd name="T27" fmla="*/ 56 h 336"/>
                <a:gd name="T28" fmla="*/ 430 w 384"/>
                <a:gd name="T29" fmla="*/ 54 h 336"/>
                <a:gd name="T30" fmla="*/ 452 w 384"/>
                <a:gd name="T31" fmla="*/ 74 h 336"/>
                <a:gd name="T32" fmla="*/ 453 w 384"/>
                <a:gd name="T33" fmla="*/ 132 h 336"/>
                <a:gd name="T34" fmla="*/ 482 w 384"/>
                <a:gd name="T35" fmla="*/ 179 h 336"/>
                <a:gd name="T36" fmla="*/ 493 w 384"/>
                <a:gd name="T37" fmla="*/ 240 h 336"/>
                <a:gd name="T38" fmla="*/ 495 w 384"/>
                <a:gd name="T39" fmla="*/ 293 h 336"/>
                <a:gd name="T40" fmla="*/ 530 w 384"/>
                <a:gd name="T41" fmla="*/ 310 h 336"/>
                <a:gd name="T42" fmla="*/ 505 w 384"/>
                <a:gd name="T43" fmla="*/ 336 h 336"/>
                <a:gd name="T44" fmla="*/ 444 w 384"/>
                <a:gd name="T45" fmla="*/ 306 h 336"/>
                <a:gd name="T46" fmla="*/ 412 w 384"/>
                <a:gd name="T47" fmla="*/ 308 h 336"/>
                <a:gd name="T48" fmla="*/ 380 w 384"/>
                <a:gd name="T49" fmla="*/ 301 h 336"/>
                <a:gd name="T50" fmla="*/ 381 w 384"/>
                <a:gd name="T51" fmla="*/ 283 h 336"/>
                <a:gd name="T52" fmla="*/ 362 w 384"/>
                <a:gd name="T53" fmla="*/ 277 h 336"/>
                <a:gd name="T54" fmla="*/ 15 w 384"/>
                <a:gd name="T55" fmla="*/ 329 h 336"/>
                <a:gd name="T56" fmla="*/ 0 w 384"/>
                <a:gd name="T57" fmla="*/ 314 h 336"/>
                <a:gd name="T58" fmla="*/ 52 w 384"/>
                <a:gd name="T59" fmla="*/ 254 h 336"/>
                <a:gd name="T60" fmla="*/ 40 w 384"/>
                <a:gd name="T61" fmla="*/ 226 h 3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384"/>
                <a:gd name="T94" fmla="*/ 0 h 336"/>
                <a:gd name="T95" fmla="*/ 384 w 384"/>
                <a:gd name="T96" fmla="*/ 336 h 3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384" h="336">
                  <a:moveTo>
                    <a:pt x="29" y="226"/>
                  </a:moveTo>
                  <a:lnTo>
                    <a:pt x="66" y="206"/>
                  </a:lnTo>
                  <a:lnTo>
                    <a:pt x="115" y="201"/>
                  </a:lnTo>
                  <a:lnTo>
                    <a:pt x="127" y="183"/>
                  </a:lnTo>
                  <a:lnTo>
                    <a:pt x="144" y="181"/>
                  </a:lnTo>
                  <a:lnTo>
                    <a:pt x="154" y="162"/>
                  </a:lnTo>
                  <a:lnTo>
                    <a:pt x="171" y="155"/>
                  </a:lnTo>
                  <a:lnTo>
                    <a:pt x="163" y="120"/>
                  </a:lnTo>
                  <a:lnTo>
                    <a:pt x="153" y="111"/>
                  </a:lnTo>
                  <a:lnTo>
                    <a:pt x="174" y="82"/>
                  </a:lnTo>
                  <a:lnTo>
                    <a:pt x="187" y="82"/>
                  </a:lnTo>
                  <a:lnTo>
                    <a:pt x="232" y="22"/>
                  </a:lnTo>
                  <a:lnTo>
                    <a:pt x="301" y="0"/>
                  </a:lnTo>
                  <a:lnTo>
                    <a:pt x="308" y="56"/>
                  </a:lnTo>
                  <a:lnTo>
                    <a:pt x="312" y="54"/>
                  </a:lnTo>
                  <a:lnTo>
                    <a:pt x="328" y="74"/>
                  </a:lnTo>
                  <a:lnTo>
                    <a:pt x="329" y="132"/>
                  </a:lnTo>
                  <a:lnTo>
                    <a:pt x="350" y="179"/>
                  </a:lnTo>
                  <a:lnTo>
                    <a:pt x="358" y="240"/>
                  </a:lnTo>
                  <a:lnTo>
                    <a:pt x="360" y="293"/>
                  </a:lnTo>
                  <a:lnTo>
                    <a:pt x="384" y="310"/>
                  </a:lnTo>
                  <a:lnTo>
                    <a:pt x="366" y="336"/>
                  </a:lnTo>
                  <a:lnTo>
                    <a:pt x="322" y="306"/>
                  </a:lnTo>
                  <a:lnTo>
                    <a:pt x="299" y="308"/>
                  </a:lnTo>
                  <a:lnTo>
                    <a:pt x="276" y="301"/>
                  </a:lnTo>
                  <a:lnTo>
                    <a:pt x="277" y="283"/>
                  </a:lnTo>
                  <a:lnTo>
                    <a:pt x="262" y="277"/>
                  </a:lnTo>
                  <a:lnTo>
                    <a:pt x="11" y="329"/>
                  </a:lnTo>
                  <a:lnTo>
                    <a:pt x="0" y="314"/>
                  </a:lnTo>
                  <a:lnTo>
                    <a:pt x="38" y="254"/>
                  </a:lnTo>
                  <a:lnTo>
                    <a:pt x="29" y="2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1" name="Freeform 54">
              <a:extLst>
                <a:ext uri="{FF2B5EF4-FFF2-40B4-BE49-F238E27FC236}">
                  <a16:creationId xmlns:a16="http://schemas.microsoft.com/office/drawing/2014/main" id="{36BBFDC9-F535-4D1B-BBDB-5236FC3A8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7316" y="2919413"/>
              <a:ext cx="230439" cy="138112"/>
            </a:xfrm>
            <a:custGeom>
              <a:avLst/>
              <a:gdLst>
                <a:gd name="T0" fmla="*/ 0 w 112"/>
                <a:gd name="T1" fmla="*/ 53 h 72"/>
                <a:gd name="T2" fmla="*/ 63 w 112"/>
                <a:gd name="T3" fmla="*/ 30 h 72"/>
                <a:gd name="T4" fmla="*/ 124 w 112"/>
                <a:gd name="T5" fmla="*/ 0 h 72"/>
                <a:gd name="T6" fmla="*/ 135 w 112"/>
                <a:gd name="T7" fmla="*/ 1 h 72"/>
                <a:gd name="T8" fmla="*/ 153 w 112"/>
                <a:gd name="T9" fmla="*/ 3 h 72"/>
                <a:gd name="T10" fmla="*/ 92 w 112"/>
                <a:gd name="T11" fmla="*/ 40 h 72"/>
                <a:gd name="T12" fmla="*/ 17 w 112"/>
                <a:gd name="T13" fmla="*/ 72 h 72"/>
                <a:gd name="T14" fmla="*/ 0 w 112"/>
                <a:gd name="T15" fmla="*/ 53 h 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2"/>
                <a:gd name="T25" fmla="*/ 0 h 72"/>
                <a:gd name="T26" fmla="*/ 112 w 112"/>
                <a:gd name="T27" fmla="*/ 72 h 7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2" h="72">
                  <a:moveTo>
                    <a:pt x="0" y="53"/>
                  </a:moveTo>
                  <a:lnTo>
                    <a:pt x="46" y="30"/>
                  </a:lnTo>
                  <a:lnTo>
                    <a:pt x="91" y="0"/>
                  </a:lnTo>
                  <a:lnTo>
                    <a:pt x="99" y="1"/>
                  </a:lnTo>
                  <a:lnTo>
                    <a:pt x="112" y="3"/>
                  </a:lnTo>
                  <a:lnTo>
                    <a:pt x="68" y="40"/>
                  </a:lnTo>
                  <a:lnTo>
                    <a:pt x="13" y="72"/>
                  </a:lnTo>
                  <a:lnTo>
                    <a:pt x="0" y="5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2" name="Freeform 55">
              <a:extLst>
                <a:ext uri="{FF2B5EF4-FFF2-40B4-BE49-F238E27FC236}">
                  <a16:creationId xmlns:a16="http://schemas.microsoft.com/office/drawing/2014/main" id="{BD841423-1244-4055-9F44-D74FC02AE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5535" y="3517900"/>
              <a:ext cx="63629" cy="109538"/>
            </a:xfrm>
            <a:custGeom>
              <a:avLst/>
              <a:gdLst>
                <a:gd name="T0" fmla="*/ 0 w 31"/>
                <a:gd name="T1" fmla="*/ 5 h 57"/>
                <a:gd name="T2" fmla="*/ 45 w 31"/>
                <a:gd name="T3" fmla="*/ 0 h 57"/>
                <a:gd name="T4" fmla="*/ 20 w 31"/>
                <a:gd name="T5" fmla="*/ 57 h 57"/>
                <a:gd name="T6" fmla="*/ 2 w 31"/>
                <a:gd name="T7" fmla="*/ 55 h 57"/>
                <a:gd name="T8" fmla="*/ 0 w 31"/>
                <a:gd name="T9" fmla="*/ 5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"/>
                <a:gd name="T16" fmla="*/ 0 h 57"/>
                <a:gd name="T17" fmla="*/ 31 w 31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" h="57">
                  <a:moveTo>
                    <a:pt x="0" y="5"/>
                  </a:moveTo>
                  <a:lnTo>
                    <a:pt x="31" y="0"/>
                  </a:lnTo>
                  <a:lnTo>
                    <a:pt x="14" y="57"/>
                  </a:lnTo>
                  <a:lnTo>
                    <a:pt x="2" y="5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51E08425-1167-4E8F-BD25-59F4B19A9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9626" y="4129088"/>
              <a:ext cx="1745489" cy="1604962"/>
            </a:xfrm>
            <a:custGeom>
              <a:avLst/>
              <a:gdLst>
                <a:gd name="T0" fmla="*/ 337 w 846"/>
                <a:gd name="T1" fmla="*/ 0 h 842"/>
                <a:gd name="T2" fmla="*/ 594 w 846"/>
                <a:gd name="T3" fmla="*/ 7 h 842"/>
                <a:gd name="T4" fmla="*/ 594 w 846"/>
                <a:gd name="T5" fmla="*/ 160 h 842"/>
                <a:gd name="T6" fmla="*/ 724 w 846"/>
                <a:gd name="T7" fmla="*/ 202 h 842"/>
                <a:gd name="T8" fmla="*/ 761 w 846"/>
                <a:gd name="T9" fmla="*/ 188 h 842"/>
                <a:gd name="T10" fmla="*/ 847 w 846"/>
                <a:gd name="T11" fmla="*/ 221 h 842"/>
                <a:gd name="T12" fmla="*/ 897 w 846"/>
                <a:gd name="T13" fmla="*/ 219 h 842"/>
                <a:gd name="T14" fmla="*/ 996 w 846"/>
                <a:gd name="T15" fmla="*/ 186 h 842"/>
                <a:gd name="T16" fmla="*/ 1054 w 846"/>
                <a:gd name="T17" fmla="*/ 218 h 842"/>
                <a:gd name="T18" fmla="*/ 1103 w 846"/>
                <a:gd name="T19" fmla="*/ 226 h 842"/>
                <a:gd name="T20" fmla="*/ 1103 w 846"/>
                <a:gd name="T21" fmla="*/ 350 h 842"/>
                <a:gd name="T22" fmla="*/ 1163 w 846"/>
                <a:gd name="T23" fmla="*/ 428 h 842"/>
                <a:gd name="T24" fmla="*/ 1149 w 846"/>
                <a:gd name="T25" fmla="*/ 534 h 842"/>
                <a:gd name="T26" fmla="*/ 1086 w 846"/>
                <a:gd name="T27" fmla="*/ 576 h 842"/>
                <a:gd name="T28" fmla="*/ 1073 w 846"/>
                <a:gd name="T29" fmla="*/ 537 h 842"/>
                <a:gd name="T30" fmla="*/ 1054 w 846"/>
                <a:gd name="T31" fmla="*/ 555 h 842"/>
                <a:gd name="T32" fmla="*/ 1068 w 846"/>
                <a:gd name="T33" fmla="*/ 580 h 842"/>
                <a:gd name="T34" fmla="*/ 955 w 846"/>
                <a:gd name="T35" fmla="*/ 643 h 842"/>
                <a:gd name="T36" fmla="*/ 927 w 846"/>
                <a:gd name="T37" fmla="*/ 647 h 842"/>
                <a:gd name="T38" fmla="*/ 868 w 846"/>
                <a:gd name="T39" fmla="*/ 678 h 842"/>
                <a:gd name="T40" fmla="*/ 868 w 846"/>
                <a:gd name="T41" fmla="*/ 696 h 842"/>
                <a:gd name="T42" fmla="*/ 850 w 846"/>
                <a:gd name="T43" fmla="*/ 700 h 842"/>
                <a:gd name="T44" fmla="*/ 864 w 846"/>
                <a:gd name="T45" fmla="*/ 721 h 842"/>
                <a:gd name="T46" fmla="*/ 833 w 846"/>
                <a:gd name="T47" fmla="*/ 752 h 842"/>
                <a:gd name="T48" fmla="*/ 850 w 846"/>
                <a:gd name="T49" fmla="*/ 798 h 842"/>
                <a:gd name="T50" fmla="*/ 868 w 846"/>
                <a:gd name="T51" fmla="*/ 814 h 842"/>
                <a:gd name="T52" fmla="*/ 864 w 846"/>
                <a:gd name="T53" fmla="*/ 842 h 842"/>
                <a:gd name="T54" fmla="*/ 819 w 846"/>
                <a:gd name="T55" fmla="*/ 842 h 842"/>
                <a:gd name="T56" fmla="*/ 780 w 846"/>
                <a:gd name="T57" fmla="*/ 828 h 842"/>
                <a:gd name="T58" fmla="*/ 751 w 846"/>
                <a:gd name="T59" fmla="*/ 831 h 842"/>
                <a:gd name="T60" fmla="*/ 662 w 846"/>
                <a:gd name="T61" fmla="*/ 807 h 842"/>
                <a:gd name="T62" fmla="*/ 620 w 846"/>
                <a:gd name="T63" fmla="*/ 710 h 842"/>
                <a:gd name="T64" fmla="*/ 558 w 846"/>
                <a:gd name="T65" fmla="*/ 664 h 842"/>
                <a:gd name="T66" fmla="*/ 501 w 846"/>
                <a:gd name="T67" fmla="*/ 580 h 842"/>
                <a:gd name="T68" fmla="*/ 477 w 846"/>
                <a:gd name="T69" fmla="*/ 571 h 842"/>
                <a:gd name="T70" fmla="*/ 447 w 846"/>
                <a:gd name="T71" fmla="*/ 550 h 842"/>
                <a:gd name="T72" fmla="*/ 417 w 846"/>
                <a:gd name="T73" fmla="*/ 550 h 842"/>
                <a:gd name="T74" fmla="*/ 374 w 846"/>
                <a:gd name="T75" fmla="*/ 543 h 842"/>
                <a:gd name="T76" fmla="*/ 341 w 846"/>
                <a:gd name="T77" fmla="*/ 550 h 842"/>
                <a:gd name="T78" fmla="*/ 319 w 846"/>
                <a:gd name="T79" fmla="*/ 593 h 842"/>
                <a:gd name="T80" fmla="*/ 285 w 846"/>
                <a:gd name="T81" fmla="*/ 600 h 842"/>
                <a:gd name="T82" fmla="*/ 211 w 846"/>
                <a:gd name="T83" fmla="*/ 567 h 842"/>
                <a:gd name="T84" fmla="*/ 167 w 846"/>
                <a:gd name="T85" fmla="*/ 527 h 842"/>
                <a:gd name="T86" fmla="*/ 159 w 846"/>
                <a:gd name="T87" fmla="*/ 479 h 842"/>
                <a:gd name="T88" fmla="*/ 128 w 846"/>
                <a:gd name="T89" fmla="*/ 446 h 842"/>
                <a:gd name="T90" fmla="*/ 53 w 846"/>
                <a:gd name="T91" fmla="*/ 400 h 842"/>
                <a:gd name="T92" fmla="*/ 0 w 846"/>
                <a:gd name="T93" fmla="*/ 352 h 842"/>
                <a:gd name="T94" fmla="*/ 0 w 846"/>
                <a:gd name="T95" fmla="*/ 332 h 842"/>
                <a:gd name="T96" fmla="*/ 176 w 846"/>
                <a:gd name="T97" fmla="*/ 333 h 842"/>
                <a:gd name="T98" fmla="*/ 319 w 846"/>
                <a:gd name="T99" fmla="*/ 342 h 842"/>
                <a:gd name="T100" fmla="*/ 337 w 846"/>
                <a:gd name="T101" fmla="*/ 0 h 84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46"/>
                <a:gd name="T154" fmla="*/ 0 h 842"/>
                <a:gd name="T155" fmla="*/ 846 w 846"/>
                <a:gd name="T156" fmla="*/ 842 h 84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46" h="842">
                  <a:moveTo>
                    <a:pt x="245" y="0"/>
                  </a:moveTo>
                  <a:lnTo>
                    <a:pt x="432" y="7"/>
                  </a:lnTo>
                  <a:lnTo>
                    <a:pt x="432" y="160"/>
                  </a:lnTo>
                  <a:lnTo>
                    <a:pt x="527" y="202"/>
                  </a:lnTo>
                  <a:lnTo>
                    <a:pt x="553" y="188"/>
                  </a:lnTo>
                  <a:lnTo>
                    <a:pt x="616" y="221"/>
                  </a:lnTo>
                  <a:lnTo>
                    <a:pt x="653" y="219"/>
                  </a:lnTo>
                  <a:lnTo>
                    <a:pt x="725" y="186"/>
                  </a:lnTo>
                  <a:lnTo>
                    <a:pt x="767" y="218"/>
                  </a:lnTo>
                  <a:lnTo>
                    <a:pt x="803" y="226"/>
                  </a:lnTo>
                  <a:lnTo>
                    <a:pt x="803" y="350"/>
                  </a:lnTo>
                  <a:lnTo>
                    <a:pt x="846" y="428"/>
                  </a:lnTo>
                  <a:lnTo>
                    <a:pt x="836" y="534"/>
                  </a:lnTo>
                  <a:lnTo>
                    <a:pt x="790" y="576"/>
                  </a:lnTo>
                  <a:lnTo>
                    <a:pt x="780" y="537"/>
                  </a:lnTo>
                  <a:lnTo>
                    <a:pt x="767" y="555"/>
                  </a:lnTo>
                  <a:lnTo>
                    <a:pt x="777" y="580"/>
                  </a:lnTo>
                  <a:lnTo>
                    <a:pt x="695" y="643"/>
                  </a:lnTo>
                  <a:lnTo>
                    <a:pt x="675" y="647"/>
                  </a:lnTo>
                  <a:lnTo>
                    <a:pt x="632" y="678"/>
                  </a:lnTo>
                  <a:lnTo>
                    <a:pt x="632" y="696"/>
                  </a:lnTo>
                  <a:lnTo>
                    <a:pt x="619" y="700"/>
                  </a:lnTo>
                  <a:lnTo>
                    <a:pt x="629" y="721"/>
                  </a:lnTo>
                  <a:lnTo>
                    <a:pt x="606" y="752"/>
                  </a:lnTo>
                  <a:lnTo>
                    <a:pt x="619" y="798"/>
                  </a:lnTo>
                  <a:lnTo>
                    <a:pt x="632" y="814"/>
                  </a:lnTo>
                  <a:lnTo>
                    <a:pt x="629" y="842"/>
                  </a:lnTo>
                  <a:lnTo>
                    <a:pt x="596" y="842"/>
                  </a:lnTo>
                  <a:lnTo>
                    <a:pt x="567" y="828"/>
                  </a:lnTo>
                  <a:lnTo>
                    <a:pt x="547" y="831"/>
                  </a:lnTo>
                  <a:lnTo>
                    <a:pt x="481" y="807"/>
                  </a:lnTo>
                  <a:lnTo>
                    <a:pt x="452" y="710"/>
                  </a:lnTo>
                  <a:lnTo>
                    <a:pt x="406" y="664"/>
                  </a:lnTo>
                  <a:lnTo>
                    <a:pt x="365" y="580"/>
                  </a:lnTo>
                  <a:lnTo>
                    <a:pt x="347" y="571"/>
                  </a:lnTo>
                  <a:lnTo>
                    <a:pt x="325" y="550"/>
                  </a:lnTo>
                  <a:lnTo>
                    <a:pt x="304" y="550"/>
                  </a:lnTo>
                  <a:lnTo>
                    <a:pt x="272" y="543"/>
                  </a:lnTo>
                  <a:lnTo>
                    <a:pt x="248" y="550"/>
                  </a:lnTo>
                  <a:lnTo>
                    <a:pt x="232" y="593"/>
                  </a:lnTo>
                  <a:lnTo>
                    <a:pt x="207" y="600"/>
                  </a:lnTo>
                  <a:lnTo>
                    <a:pt x="153" y="567"/>
                  </a:lnTo>
                  <a:lnTo>
                    <a:pt x="121" y="527"/>
                  </a:lnTo>
                  <a:lnTo>
                    <a:pt x="116" y="479"/>
                  </a:lnTo>
                  <a:lnTo>
                    <a:pt x="93" y="446"/>
                  </a:lnTo>
                  <a:lnTo>
                    <a:pt x="39" y="400"/>
                  </a:lnTo>
                  <a:lnTo>
                    <a:pt x="0" y="352"/>
                  </a:lnTo>
                  <a:lnTo>
                    <a:pt x="0" y="332"/>
                  </a:lnTo>
                  <a:lnTo>
                    <a:pt x="128" y="333"/>
                  </a:lnTo>
                  <a:lnTo>
                    <a:pt x="232" y="342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</p:grp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A78AED2-D80F-486D-9A5F-7BE35FD8D6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17536" y="2512529"/>
            <a:ext cx="407195" cy="491402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0" rIns="731520" anchor="ctr" anchorCtr="0">
            <a:noAutofit/>
          </a:bodyPr>
          <a:lstStyle>
            <a:lvl1pPr algn="r">
              <a:defRPr sz="2400" b="1"/>
            </a:lvl1pPr>
          </a:lstStyle>
          <a:p>
            <a:pPr lvl="0"/>
            <a:r>
              <a:rPr lang="en-US"/>
              <a:t>New York HQ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4717B-96BA-4987-9234-1FF68C152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1" name="Text Placeholder 12">
            <a:extLst>
              <a:ext uri="{FF2B5EF4-FFF2-40B4-BE49-F238E27FC236}">
                <a16:creationId xmlns:a16="http://schemas.microsoft.com/office/drawing/2014/main" id="{E084D80B-777D-4C21-BA02-1D5F121A22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D5F0905-40B9-48EF-BDA6-B822EFCC4FA7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5E1A1B11-BA89-44BD-9907-1C9287EBF07B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63" name="Graphic 16">
            <a:extLst>
              <a:ext uri="{FF2B5EF4-FFF2-40B4-BE49-F238E27FC236}">
                <a16:creationId xmlns:a16="http://schemas.microsoft.com/office/drawing/2014/main" id="{A3F8AF1A-9FEA-433C-BE5D-0EDAB7989414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DBFD993-DD6E-4B3F-9A6E-B7933F79299E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66" name="Freeform: Shape 41">
              <a:extLst>
                <a:ext uri="{FF2B5EF4-FFF2-40B4-BE49-F238E27FC236}">
                  <a16:creationId xmlns:a16="http://schemas.microsoft.com/office/drawing/2014/main" id="{0588EF54-9BB3-4429-BAC1-E1847B4484B4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7" name="Freeform: Shape 42">
              <a:extLst>
                <a:ext uri="{FF2B5EF4-FFF2-40B4-BE49-F238E27FC236}">
                  <a16:creationId xmlns:a16="http://schemas.microsoft.com/office/drawing/2014/main" id="{21E0E6CA-6A9D-4569-BC93-704DC69FEE2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8" name="Freeform: Shape 81">
              <a:extLst>
                <a:ext uri="{FF2B5EF4-FFF2-40B4-BE49-F238E27FC236}">
                  <a16:creationId xmlns:a16="http://schemas.microsoft.com/office/drawing/2014/main" id="{9D722FA0-DCDF-4702-9787-DB2DD115F74C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9" name="Freeform: Shape 41">
              <a:extLst>
                <a:ext uri="{FF2B5EF4-FFF2-40B4-BE49-F238E27FC236}">
                  <a16:creationId xmlns:a16="http://schemas.microsoft.com/office/drawing/2014/main" id="{D81DC9BC-E321-481F-B873-E490F6441D38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0" name="Freeform: Shape 81">
              <a:extLst>
                <a:ext uri="{FF2B5EF4-FFF2-40B4-BE49-F238E27FC236}">
                  <a16:creationId xmlns:a16="http://schemas.microsoft.com/office/drawing/2014/main" id="{3E9C190A-9D40-4775-A772-2B1EC3EF7EB6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8181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7FD90-1941-4DE1-9428-9F3B3D275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B7C00-C560-4454-9EB1-FF8751B74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B6F03-4710-48FD-BABD-2577FF8CE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F4264-76BA-4404-8214-73F4DADA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5B488-259B-46E1-8996-8B8F1CFCA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249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orld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roup 375">
            <a:extLst>
              <a:ext uri="{FF2B5EF4-FFF2-40B4-BE49-F238E27FC236}">
                <a16:creationId xmlns:a16="http://schemas.microsoft.com/office/drawing/2014/main" id="{3C1813E0-C3DF-4E16-8A08-72BA4DB066C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572677" y="1811526"/>
            <a:ext cx="8860227" cy="4369060"/>
            <a:chOff x="2235200" y="1676289"/>
            <a:chExt cx="8248805" cy="4068623"/>
          </a:xfrm>
          <a:solidFill>
            <a:schemeClr val="bg2"/>
          </a:solidFill>
        </p:grpSpPr>
        <p:sp>
          <p:nvSpPr>
            <p:cNvPr id="377" name="Freeform 107">
              <a:extLst>
                <a:ext uri="{FF2B5EF4-FFF2-40B4-BE49-F238E27FC236}">
                  <a16:creationId xmlns:a16="http://schemas.microsoft.com/office/drawing/2014/main" id="{ECC6CC15-C9C4-456B-91EF-1E977C7AF6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98108" y="4184703"/>
              <a:ext cx="914123" cy="931166"/>
            </a:xfrm>
            <a:custGeom>
              <a:avLst/>
              <a:gdLst>
                <a:gd name="T0" fmla="*/ 181 w 321"/>
                <a:gd name="T1" fmla="*/ 304 h 327"/>
                <a:gd name="T2" fmla="*/ 186 w 321"/>
                <a:gd name="T3" fmla="*/ 305 h 327"/>
                <a:gd name="T4" fmla="*/ 206 w 321"/>
                <a:gd name="T5" fmla="*/ 269 h 327"/>
                <a:gd name="T6" fmla="*/ 219 w 321"/>
                <a:gd name="T7" fmla="*/ 244 h 327"/>
                <a:gd name="T8" fmla="*/ 240 w 321"/>
                <a:gd name="T9" fmla="*/ 232 h 327"/>
                <a:gd name="T10" fmla="*/ 265 w 321"/>
                <a:gd name="T11" fmla="*/ 225 h 327"/>
                <a:gd name="T12" fmla="*/ 275 w 321"/>
                <a:gd name="T13" fmla="*/ 206 h 327"/>
                <a:gd name="T14" fmla="*/ 284 w 321"/>
                <a:gd name="T15" fmla="*/ 187 h 327"/>
                <a:gd name="T16" fmla="*/ 286 w 321"/>
                <a:gd name="T17" fmla="*/ 150 h 327"/>
                <a:gd name="T18" fmla="*/ 292 w 321"/>
                <a:gd name="T19" fmla="*/ 146 h 327"/>
                <a:gd name="T20" fmla="*/ 318 w 321"/>
                <a:gd name="T21" fmla="*/ 112 h 327"/>
                <a:gd name="T22" fmla="*/ 290 w 321"/>
                <a:gd name="T23" fmla="*/ 73 h 327"/>
                <a:gd name="T24" fmla="*/ 240 w 321"/>
                <a:gd name="T25" fmla="*/ 68 h 327"/>
                <a:gd name="T26" fmla="*/ 211 w 321"/>
                <a:gd name="T27" fmla="*/ 52 h 327"/>
                <a:gd name="T28" fmla="*/ 208 w 321"/>
                <a:gd name="T29" fmla="*/ 47 h 327"/>
                <a:gd name="T30" fmla="*/ 189 w 321"/>
                <a:gd name="T31" fmla="*/ 42 h 327"/>
                <a:gd name="T32" fmla="*/ 184 w 321"/>
                <a:gd name="T33" fmla="*/ 8 h 327"/>
                <a:gd name="T34" fmla="*/ 158 w 321"/>
                <a:gd name="T35" fmla="*/ 22 h 327"/>
                <a:gd name="T36" fmla="*/ 136 w 321"/>
                <a:gd name="T37" fmla="*/ 27 h 327"/>
                <a:gd name="T38" fmla="*/ 118 w 321"/>
                <a:gd name="T39" fmla="*/ 28 h 327"/>
                <a:gd name="T40" fmla="*/ 112 w 321"/>
                <a:gd name="T41" fmla="*/ 0 h 327"/>
                <a:gd name="T42" fmla="*/ 92 w 321"/>
                <a:gd name="T43" fmla="*/ 12 h 327"/>
                <a:gd name="T44" fmla="*/ 76 w 321"/>
                <a:gd name="T45" fmla="*/ 10 h 327"/>
                <a:gd name="T46" fmla="*/ 86 w 321"/>
                <a:gd name="T47" fmla="*/ 22 h 327"/>
                <a:gd name="T48" fmla="*/ 75 w 321"/>
                <a:gd name="T49" fmla="*/ 32 h 327"/>
                <a:gd name="T50" fmla="*/ 60 w 321"/>
                <a:gd name="T51" fmla="*/ 34 h 327"/>
                <a:gd name="T52" fmla="*/ 34 w 321"/>
                <a:gd name="T53" fmla="*/ 29 h 327"/>
                <a:gd name="T54" fmla="*/ 32 w 321"/>
                <a:gd name="T55" fmla="*/ 41 h 327"/>
                <a:gd name="T56" fmla="*/ 33 w 321"/>
                <a:gd name="T57" fmla="*/ 76 h 327"/>
                <a:gd name="T58" fmla="*/ 9 w 321"/>
                <a:gd name="T59" fmla="*/ 85 h 327"/>
                <a:gd name="T60" fmla="*/ 2 w 321"/>
                <a:gd name="T61" fmla="*/ 102 h 327"/>
                <a:gd name="T62" fmla="*/ 11 w 321"/>
                <a:gd name="T63" fmla="*/ 119 h 327"/>
                <a:gd name="T64" fmla="*/ 28 w 321"/>
                <a:gd name="T65" fmla="*/ 122 h 327"/>
                <a:gd name="T66" fmla="*/ 47 w 321"/>
                <a:gd name="T67" fmla="*/ 131 h 327"/>
                <a:gd name="T68" fmla="*/ 71 w 321"/>
                <a:gd name="T69" fmla="*/ 123 h 327"/>
                <a:gd name="T70" fmla="*/ 89 w 321"/>
                <a:gd name="T71" fmla="*/ 146 h 327"/>
                <a:gd name="T72" fmla="*/ 107 w 321"/>
                <a:gd name="T73" fmla="*/ 154 h 327"/>
                <a:gd name="T74" fmla="*/ 113 w 321"/>
                <a:gd name="T75" fmla="*/ 172 h 327"/>
                <a:gd name="T76" fmla="*/ 133 w 321"/>
                <a:gd name="T77" fmla="*/ 188 h 327"/>
                <a:gd name="T78" fmla="*/ 130 w 321"/>
                <a:gd name="T79" fmla="*/ 208 h 327"/>
                <a:gd name="T80" fmla="*/ 142 w 321"/>
                <a:gd name="T81" fmla="*/ 225 h 327"/>
                <a:gd name="T82" fmla="*/ 159 w 321"/>
                <a:gd name="T83" fmla="*/ 240 h 327"/>
                <a:gd name="T84" fmla="*/ 165 w 321"/>
                <a:gd name="T85" fmla="*/ 267 h 327"/>
                <a:gd name="T86" fmla="*/ 134 w 321"/>
                <a:gd name="T87" fmla="*/ 295 h 327"/>
                <a:gd name="T88" fmla="*/ 147 w 321"/>
                <a:gd name="T89" fmla="*/ 303 h 327"/>
                <a:gd name="T90" fmla="*/ 166 w 321"/>
                <a:gd name="T91" fmla="*/ 31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1" h="327">
                  <a:moveTo>
                    <a:pt x="170" y="324"/>
                  </a:moveTo>
                  <a:cubicBezTo>
                    <a:pt x="175" y="320"/>
                    <a:pt x="174" y="318"/>
                    <a:pt x="176" y="314"/>
                  </a:cubicBezTo>
                  <a:cubicBezTo>
                    <a:pt x="179" y="309"/>
                    <a:pt x="177" y="307"/>
                    <a:pt x="181" y="304"/>
                  </a:cubicBezTo>
                  <a:cubicBezTo>
                    <a:pt x="185" y="300"/>
                    <a:pt x="180" y="297"/>
                    <a:pt x="185" y="295"/>
                  </a:cubicBezTo>
                  <a:cubicBezTo>
                    <a:pt x="190" y="293"/>
                    <a:pt x="189" y="297"/>
                    <a:pt x="185" y="302"/>
                  </a:cubicBezTo>
                  <a:cubicBezTo>
                    <a:pt x="181" y="308"/>
                    <a:pt x="180" y="309"/>
                    <a:pt x="186" y="305"/>
                  </a:cubicBezTo>
                  <a:cubicBezTo>
                    <a:pt x="191" y="301"/>
                    <a:pt x="193" y="296"/>
                    <a:pt x="196" y="289"/>
                  </a:cubicBezTo>
                  <a:cubicBezTo>
                    <a:pt x="199" y="283"/>
                    <a:pt x="201" y="281"/>
                    <a:pt x="204" y="281"/>
                  </a:cubicBezTo>
                  <a:cubicBezTo>
                    <a:pt x="207" y="281"/>
                    <a:pt x="207" y="274"/>
                    <a:pt x="206" y="269"/>
                  </a:cubicBezTo>
                  <a:cubicBezTo>
                    <a:pt x="206" y="265"/>
                    <a:pt x="204" y="260"/>
                    <a:pt x="206" y="257"/>
                  </a:cubicBezTo>
                  <a:cubicBezTo>
                    <a:pt x="208" y="254"/>
                    <a:pt x="206" y="251"/>
                    <a:pt x="209" y="251"/>
                  </a:cubicBezTo>
                  <a:cubicBezTo>
                    <a:pt x="211" y="251"/>
                    <a:pt x="215" y="248"/>
                    <a:pt x="219" y="244"/>
                  </a:cubicBezTo>
                  <a:cubicBezTo>
                    <a:pt x="223" y="240"/>
                    <a:pt x="226" y="240"/>
                    <a:pt x="230" y="239"/>
                  </a:cubicBezTo>
                  <a:cubicBezTo>
                    <a:pt x="234" y="239"/>
                    <a:pt x="231" y="237"/>
                    <a:pt x="234" y="237"/>
                  </a:cubicBezTo>
                  <a:cubicBezTo>
                    <a:pt x="237" y="236"/>
                    <a:pt x="239" y="233"/>
                    <a:pt x="240" y="232"/>
                  </a:cubicBezTo>
                  <a:cubicBezTo>
                    <a:pt x="242" y="230"/>
                    <a:pt x="249" y="232"/>
                    <a:pt x="254" y="232"/>
                  </a:cubicBezTo>
                  <a:cubicBezTo>
                    <a:pt x="258" y="232"/>
                    <a:pt x="261" y="232"/>
                    <a:pt x="261" y="230"/>
                  </a:cubicBezTo>
                  <a:cubicBezTo>
                    <a:pt x="261" y="227"/>
                    <a:pt x="263" y="225"/>
                    <a:pt x="265" y="225"/>
                  </a:cubicBezTo>
                  <a:cubicBezTo>
                    <a:pt x="268" y="225"/>
                    <a:pt x="269" y="224"/>
                    <a:pt x="269" y="221"/>
                  </a:cubicBezTo>
                  <a:cubicBezTo>
                    <a:pt x="269" y="217"/>
                    <a:pt x="270" y="215"/>
                    <a:pt x="272" y="213"/>
                  </a:cubicBezTo>
                  <a:cubicBezTo>
                    <a:pt x="274" y="212"/>
                    <a:pt x="275" y="208"/>
                    <a:pt x="275" y="206"/>
                  </a:cubicBezTo>
                  <a:cubicBezTo>
                    <a:pt x="276" y="203"/>
                    <a:pt x="278" y="205"/>
                    <a:pt x="278" y="202"/>
                  </a:cubicBezTo>
                  <a:cubicBezTo>
                    <a:pt x="278" y="198"/>
                    <a:pt x="280" y="194"/>
                    <a:pt x="280" y="192"/>
                  </a:cubicBezTo>
                  <a:cubicBezTo>
                    <a:pt x="280" y="189"/>
                    <a:pt x="282" y="189"/>
                    <a:pt x="284" y="187"/>
                  </a:cubicBezTo>
                  <a:cubicBezTo>
                    <a:pt x="285" y="185"/>
                    <a:pt x="283" y="183"/>
                    <a:pt x="285" y="177"/>
                  </a:cubicBezTo>
                  <a:cubicBezTo>
                    <a:pt x="287" y="172"/>
                    <a:pt x="285" y="167"/>
                    <a:pt x="285" y="162"/>
                  </a:cubicBezTo>
                  <a:cubicBezTo>
                    <a:pt x="285" y="157"/>
                    <a:pt x="285" y="152"/>
                    <a:pt x="286" y="150"/>
                  </a:cubicBezTo>
                  <a:cubicBezTo>
                    <a:pt x="288" y="148"/>
                    <a:pt x="287" y="147"/>
                    <a:pt x="286" y="147"/>
                  </a:cubicBezTo>
                  <a:cubicBezTo>
                    <a:pt x="284" y="146"/>
                    <a:pt x="286" y="144"/>
                    <a:pt x="287" y="144"/>
                  </a:cubicBezTo>
                  <a:cubicBezTo>
                    <a:pt x="288" y="145"/>
                    <a:pt x="290" y="147"/>
                    <a:pt x="292" y="146"/>
                  </a:cubicBezTo>
                  <a:cubicBezTo>
                    <a:pt x="295" y="145"/>
                    <a:pt x="297" y="139"/>
                    <a:pt x="299" y="134"/>
                  </a:cubicBezTo>
                  <a:cubicBezTo>
                    <a:pt x="301" y="129"/>
                    <a:pt x="304" y="129"/>
                    <a:pt x="306" y="128"/>
                  </a:cubicBezTo>
                  <a:cubicBezTo>
                    <a:pt x="309" y="127"/>
                    <a:pt x="314" y="121"/>
                    <a:pt x="318" y="112"/>
                  </a:cubicBezTo>
                  <a:cubicBezTo>
                    <a:pt x="321" y="103"/>
                    <a:pt x="317" y="95"/>
                    <a:pt x="316" y="88"/>
                  </a:cubicBezTo>
                  <a:cubicBezTo>
                    <a:pt x="315" y="82"/>
                    <a:pt x="313" y="84"/>
                    <a:pt x="309" y="84"/>
                  </a:cubicBezTo>
                  <a:cubicBezTo>
                    <a:pt x="305" y="84"/>
                    <a:pt x="299" y="83"/>
                    <a:pt x="290" y="73"/>
                  </a:cubicBezTo>
                  <a:cubicBezTo>
                    <a:pt x="281" y="64"/>
                    <a:pt x="272" y="65"/>
                    <a:pt x="266" y="66"/>
                  </a:cubicBezTo>
                  <a:cubicBezTo>
                    <a:pt x="260" y="68"/>
                    <a:pt x="254" y="63"/>
                    <a:pt x="250" y="62"/>
                  </a:cubicBezTo>
                  <a:cubicBezTo>
                    <a:pt x="246" y="62"/>
                    <a:pt x="243" y="67"/>
                    <a:pt x="240" y="68"/>
                  </a:cubicBezTo>
                  <a:cubicBezTo>
                    <a:pt x="237" y="69"/>
                    <a:pt x="241" y="63"/>
                    <a:pt x="241" y="60"/>
                  </a:cubicBezTo>
                  <a:cubicBezTo>
                    <a:pt x="242" y="57"/>
                    <a:pt x="231" y="52"/>
                    <a:pt x="222" y="48"/>
                  </a:cubicBezTo>
                  <a:cubicBezTo>
                    <a:pt x="214" y="45"/>
                    <a:pt x="211" y="47"/>
                    <a:pt x="211" y="52"/>
                  </a:cubicBezTo>
                  <a:cubicBezTo>
                    <a:pt x="211" y="57"/>
                    <a:pt x="208" y="50"/>
                    <a:pt x="205" y="56"/>
                  </a:cubicBezTo>
                  <a:cubicBezTo>
                    <a:pt x="203" y="62"/>
                    <a:pt x="198" y="58"/>
                    <a:pt x="201" y="56"/>
                  </a:cubicBezTo>
                  <a:cubicBezTo>
                    <a:pt x="204" y="54"/>
                    <a:pt x="207" y="50"/>
                    <a:pt x="208" y="47"/>
                  </a:cubicBezTo>
                  <a:cubicBezTo>
                    <a:pt x="209" y="43"/>
                    <a:pt x="196" y="41"/>
                    <a:pt x="192" y="43"/>
                  </a:cubicBezTo>
                  <a:cubicBezTo>
                    <a:pt x="187" y="44"/>
                    <a:pt x="190" y="51"/>
                    <a:pt x="186" y="49"/>
                  </a:cubicBezTo>
                  <a:cubicBezTo>
                    <a:pt x="183" y="47"/>
                    <a:pt x="186" y="42"/>
                    <a:pt x="189" y="42"/>
                  </a:cubicBezTo>
                  <a:cubicBezTo>
                    <a:pt x="191" y="42"/>
                    <a:pt x="195" y="37"/>
                    <a:pt x="197" y="32"/>
                  </a:cubicBezTo>
                  <a:cubicBezTo>
                    <a:pt x="199" y="28"/>
                    <a:pt x="193" y="27"/>
                    <a:pt x="190" y="24"/>
                  </a:cubicBezTo>
                  <a:cubicBezTo>
                    <a:pt x="187" y="20"/>
                    <a:pt x="188" y="10"/>
                    <a:pt x="184" y="8"/>
                  </a:cubicBezTo>
                  <a:cubicBezTo>
                    <a:pt x="181" y="12"/>
                    <a:pt x="176" y="17"/>
                    <a:pt x="175" y="21"/>
                  </a:cubicBezTo>
                  <a:cubicBezTo>
                    <a:pt x="173" y="26"/>
                    <a:pt x="171" y="23"/>
                    <a:pt x="166" y="25"/>
                  </a:cubicBezTo>
                  <a:cubicBezTo>
                    <a:pt x="162" y="26"/>
                    <a:pt x="160" y="24"/>
                    <a:pt x="158" y="22"/>
                  </a:cubicBezTo>
                  <a:cubicBezTo>
                    <a:pt x="157" y="20"/>
                    <a:pt x="153" y="22"/>
                    <a:pt x="149" y="22"/>
                  </a:cubicBezTo>
                  <a:cubicBezTo>
                    <a:pt x="146" y="22"/>
                    <a:pt x="148" y="26"/>
                    <a:pt x="146" y="27"/>
                  </a:cubicBezTo>
                  <a:cubicBezTo>
                    <a:pt x="144" y="28"/>
                    <a:pt x="138" y="25"/>
                    <a:pt x="136" y="27"/>
                  </a:cubicBezTo>
                  <a:cubicBezTo>
                    <a:pt x="134" y="29"/>
                    <a:pt x="133" y="27"/>
                    <a:pt x="132" y="29"/>
                  </a:cubicBezTo>
                  <a:cubicBezTo>
                    <a:pt x="131" y="31"/>
                    <a:pt x="128" y="30"/>
                    <a:pt x="127" y="31"/>
                  </a:cubicBezTo>
                  <a:cubicBezTo>
                    <a:pt x="126" y="32"/>
                    <a:pt x="123" y="33"/>
                    <a:pt x="118" y="28"/>
                  </a:cubicBezTo>
                  <a:cubicBezTo>
                    <a:pt x="114" y="23"/>
                    <a:pt x="115" y="15"/>
                    <a:pt x="117" y="14"/>
                  </a:cubicBezTo>
                  <a:cubicBezTo>
                    <a:pt x="119" y="12"/>
                    <a:pt x="119" y="8"/>
                    <a:pt x="116" y="7"/>
                  </a:cubicBezTo>
                  <a:cubicBezTo>
                    <a:pt x="113" y="6"/>
                    <a:pt x="116" y="1"/>
                    <a:pt x="112" y="0"/>
                  </a:cubicBezTo>
                  <a:cubicBezTo>
                    <a:pt x="109" y="0"/>
                    <a:pt x="110" y="4"/>
                    <a:pt x="107" y="5"/>
                  </a:cubicBezTo>
                  <a:cubicBezTo>
                    <a:pt x="105" y="5"/>
                    <a:pt x="100" y="9"/>
                    <a:pt x="97" y="9"/>
                  </a:cubicBezTo>
                  <a:cubicBezTo>
                    <a:pt x="95" y="8"/>
                    <a:pt x="92" y="9"/>
                    <a:pt x="92" y="12"/>
                  </a:cubicBezTo>
                  <a:cubicBezTo>
                    <a:pt x="92" y="14"/>
                    <a:pt x="89" y="14"/>
                    <a:pt x="89" y="11"/>
                  </a:cubicBezTo>
                  <a:cubicBezTo>
                    <a:pt x="88" y="9"/>
                    <a:pt x="83" y="10"/>
                    <a:pt x="82" y="9"/>
                  </a:cubicBezTo>
                  <a:cubicBezTo>
                    <a:pt x="80" y="8"/>
                    <a:pt x="74" y="8"/>
                    <a:pt x="76" y="10"/>
                  </a:cubicBezTo>
                  <a:cubicBezTo>
                    <a:pt x="79" y="12"/>
                    <a:pt x="80" y="13"/>
                    <a:pt x="80" y="16"/>
                  </a:cubicBezTo>
                  <a:cubicBezTo>
                    <a:pt x="80" y="19"/>
                    <a:pt x="82" y="18"/>
                    <a:pt x="82" y="21"/>
                  </a:cubicBezTo>
                  <a:cubicBezTo>
                    <a:pt x="82" y="24"/>
                    <a:pt x="84" y="22"/>
                    <a:pt x="86" y="22"/>
                  </a:cubicBezTo>
                  <a:cubicBezTo>
                    <a:pt x="88" y="22"/>
                    <a:pt x="88" y="25"/>
                    <a:pt x="85" y="25"/>
                  </a:cubicBezTo>
                  <a:cubicBezTo>
                    <a:pt x="82" y="26"/>
                    <a:pt x="81" y="27"/>
                    <a:pt x="80" y="30"/>
                  </a:cubicBezTo>
                  <a:cubicBezTo>
                    <a:pt x="80" y="32"/>
                    <a:pt x="77" y="30"/>
                    <a:pt x="75" y="32"/>
                  </a:cubicBezTo>
                  <a:cubicBezTo>
                    <a:pt x="73" y="34"/>
                    <a:pt x="71" y="36"/>
                    <a:pt x="69" y="35"/>
                  </a:cubicBezTo>
                  <a:cubicBezTo>
                    <a:pt x="68" y="34"/>
                    <a:pt x="67" y="35"/>
                    <a:pt x="65" y="36"/>
                  </a:cubicBezTo>
                  <a:cubicBezTo>
                    <a:pt x="63" y="37"/>
                    <a:pt x="63" y="36"/>
                    <a:pt x="60" y="34"/>
                  </a:cubicBezTo>
                  <a:cubicBezTo>
                    <a:pt x="59" y="33"/>
                    <a:pt x="57" y="29"/>
                    <a:pt x="54" y="26"/>
                  </a:cubicBezTo>
                  <a:cubicBezTo>
                    <a:pt x="52" y="27"/>
                    <a:pt x="48" y="28"/>
                    <a:pt x="46" y="28"/>
                  </a:cubicBezTo>
                  <a:cubicBezTo>
                    <a:pt x="43" y="28"/>
                    <a:pt x="35" y="28"/>
                    <a:pt x="34" y="29"/>
                  </a:cubicBezTo>
                  <a:cubicBezTo>
                    <a:pt x="34" y="31"/>
                    <a:pt x="35" y="33"/>
                    <a:pt x="36" y="34"/>
                  </a:cubicBezTo>
                  <a:cubicBezTo>
                    <a:pt x="38" y="34"/>
                    <a:pt x="41" y="35"/>
                    <a:pt x="38" y="37"/>
                  </a:cubicBezTo>
                  <a:cubicBezTo>
                    <a:pt x="35" y="39"/>
                    <a:pt x="32" y="36"/>
                    <a:pt x="32" y="41"/>
                  </a:cubicBezTo>
                  <a:cubicBezTo>
                    <a:pt x="32" y="46"/>
                    <a:pt x="39" y="50"/>
                    <a:pt x="38" y="54"/>
                  </a:cubicBezTo>
                  <a:cubicBezTo>
                    <a:pt x="37" y="57"/>
                    <a:pt x="36" y="63"/>
                    <a:pt x="36" y="65"/>
                  </a:cubicBezTo>
                  <a:cubicBezTo>
                    <a:pt x="36" y="68"/>
                    <a:pt x="35" y="76"/>
                    <a:pt x="33" y="76"/>
                  </a:cubicBezTo>
                  <a:cubicBezTo>
                    <a:pt x="31" y="77"/>
                    <a:pt x="29" y="74"/>
                    <a:pt x="26" y="77"/>
                  </a:cubicBezTo>
                  <a:cubicBezTo>
                    <a:pt x="23" y="79"/>
                    <a:pt x="19" y="78"/>
                    <a:pt x="16" y="80"/>
                  </a:cubicBezTo>
                  <a:cubicBezTo>
                    <a:pt x="13" y="83"/>
                    <a:pt x="9" y="82"/>
                    <a:pt x="9" y="85"/>
                  </a:cubicBezTo>
                  <a:cubicBezTo>
                    <a:pt x="9" y="88"/>
                    <a:pt x="6" y="90"/>
                    <a:pt x="6" y="93"/>
                  </a:cubicBezTo>
                  <a:cubicBezTo>
                    <a:pt x="7" y="95"/>
                    <a:pt x="5" y="95"/>
                    <a:pt x="3" y="97"/>
                  </a:cubicBezTo>
                  <a:cubicBezTo>
                    <a:pt x="1" y="99"/>
                    <a:pt x="3" y="100"/>
                    <a:pt x="2" y="102"/>
                  </a:cubicBezTo>
                  <a:cubicBezTo>
                    <a:pt x="0" y="104"/>
                    <a:pt x="2" y="106"/>
                    <a:pt x="4" y="109"/>
                  </a:cubicBezTo>
                  <a:cubicBezTo>
                    <a:pt x="5" y="112"/>
                    <a:pt x="7" y="114"/>
                    <a:pt x="7" y="116"/>
                  </a:cubicBezTo>
                  <a:cubicBezTo>
                    <a:pt x="7" y="118"/>
                    <a:pt x="9" y="119"/>
                    <a:pt x="11" y="119"/>
                  </a:cubicBezTo>
                  <a:cubicBezTo>
                    <a:pt x="14" y="119"/>
                    <a:pt x="12" y="124"/>
                    <a:pt x="15" y="124"/>
                  </a:cubicBezTo>
                  <a:cubicBezTo>
                    <a:pt x="19" y="124"/>
                    <a:pt x="23" y="124"/>
                    <a:pt x="24" y="122"/>
                  </a:cubicBezTo>
                  <a:cubicBezTo>
                    <a:pt x="25" y="120"/>
                    <a:pt x="28" y="119"/>
                    <a:pt x="28" y="122"/>
                  </a:cubicBezTo>
                  <a:cubicBezTo>
                    <a:pt x="28" y="125"/>
                    <a:pt x="27" y="133"/>
                    <a:pt x="29" y="132"/>
                  </a:cubicBezTo>
                  <a:cubicBezTo>
                    <a:pt x="32" y="131"/>
                    <a:pt x="37" y="131"/>
                    <a:pt x="40" y="132"/>
                  </a:cubicBezTo>
                  <a:cubicBezTo>
                    <a:pt x="43" y="133"/>
                    <a:pt x="45" y="132"/>
                    <a:pt x="47" y="131"/>
                  </a:cubicBezTo>
                  <a:cubicBezTo>
                    <a:pt x="48" y="129"/>
                    <a:pt x="50" y="129"/>
                    <a:pt x="54" y="127"/>
                  </a:cubicBezTo>
                  <a:cubicBezTo>
                    <a:pt x="57" y="125"/>
                    <a:pt x="60" y="123"/>
                    <a:pt x="63" y="123"/>
                  </a:cubicBezTo>
                  <a:cubicBezTo>
                    <a:pt x="66" y="123"/>
                    <a:pt x="72" y="121"/>
                    <a:pt x="71" y="123"/>
                  </a:cubicBezTo>
                  <a:cubicBezTo>
                    <a:pt x="70" y="126"/>
                    <a:pt x="70" y="134"/>
                    <a:pt x="73" y="139"/>
                  </a:cubicBezTo>
                  <a:cubicBezTo>
                    <a:pt x="77" y="143"/>
                    <a:pt x="79" y="145"/>
                    <a:pt x="83" y="145"/>
                  </a:cubicBezTo>
                  <a:cubicBezTo>
                    <a:pt x="87" y="144"/>
                    <a:pt x="86" y="146"/>
                    <a:pt x="89" y="146"/>
                  </a:cubicBezTo>
                  <a:cubicBezTo>
                    <a:pt x="91" y="146"/>
                    <a:pt x="90" y="149"/>
                    <a:pt x="92" y="149"/>
                  </a:cubicBezTo>
                  <a:cubicBezTo>
                    <a:pt x="94" y="149"/>
                    <a:pt x="99" y="149"/>
                    <a:pt x="99" y="152"/>
                  </a:cubicBezTo>
                  <a:cubicBezTo>
                    <a:pt x="99" y="154"/>
                    <a:pt x="106" y="152"/>
                    <a:pt x="107" y="154"/>
                  </a:cubicBezTo>
                  <a:cubicBezTo>
                    <a:pt x="109" y="155"/>
                    <a:pt x="111" y="156"/>
                    <a:pt x="111" y="159"/>
                  </a:cubicBezTo>
                  <a:cubicBezTo>
                    <a:pt x="110" y="162"/>
                    <a:pt x="114" y="164"/>
                    <a:pt x="112" y="165"/>
                  </a:cubicBezTo>
                  <a:cubicBezTo>
                    <a:pt x="109" y="167"/>
                    <a:pt x="112" y="169"/>
                    <a:pt x="113" y="172"/>
                  </a:cubicBezTo>
                  <a:cubicBezTo>
                    <a:pt x="113" y="175"/>
                    <a:pt x="116" y="176"/>
                    <a:pt x="121" y="176"/>
                  </a:cubicBezTo>
                  <a:cubicBezTo>
                    <a:pt x="127" y="176"/>
                    <a:pt x="128" y="176"/>
                    <a:pt x="128" y="180"/>
                  </a:cubicBezTo>
                  <a:cubicBezTo>
                    <a:pt x="128" y="184"/>
                    <a:pt x="132" y="184"/>
                    <a:pt x="133" y="188"/>
                  </a:cubicBezTo>
                  <a:cubicBezTo>
                    <a:pt x="134" y="192"/>
                    <a:pt x="131" y="196"/>
                    <a:pt x="132" y="198"/>
                  </a:cubicBezTo>
                  <a:cubicBezTo>
                    <a:pt x="132" y="201"/>
                    <a:pt x="131" y="203"/>
                    <a:pt x="130" y="204"/>
                  </a:cubicBezTo>
                  <a:cubicBezTo>
                    <a:pt x="131" y="206"/>
                    <a:pt x="131" y="207"/>
                    <a:pt x="130" y="208"/>
                  </a:cubicBezTo>
                  <a:cubicBezTo>
                    <a:pt x="128" y="209"/>
                    <a:pt x="133" y="213"/>
                    <a:pt x="131" y="218"/>
                  </a:cubicBezTo>
                  <a:cubicBezTo>
                    <a:pt x="130" y="223"/>
                    <a:pt x="130" y="224"/>
                    <a:pt x="135" y="225"/>
                  </a:cubicBezTo>
                  <a:cubicBezTo>
                    <a:pt x="141" y="225"/>
                    <a:pt x="140" y="227"/>
                    <a:pt x="142" y="225"/>
                  </a:cubicBezTo>
                  <a:cubicBezTo>
                    <a:pt x="144" y="224"/>
                    <a:pt x="147" y="229"/>
                    <a:pt x="148" y="232"/>
                  </a:cubicBezTo>
                  <a:cubicBezTo>
                    <a:pt x="149" y="235"/>
                    <a:pt x="151" y="241"/>
                    <a:pt x="152" y="241"/>
                  </a:cubicBezTo>
                  <a:cubicBezTo>
                    <a:pt x="153" y="241"/>
                    <a:pt x="156" y="238"/>
                    <a:pt x="159" y="240"/>
                  </a:cubicBezTo>
                  <a:cubicBezTo>
                    <a:pt x="161" y="241"/>
                    <a:pt x="158" y="250"/>
                    <a:pt x="158" y="254"/>
                  </a:cubicBezTo>
                  <a:cubicBezTo>
                    <a:pt x="160" y="254"/>
                    <a:pt x="162" y="254"/>
                    <a:pt x="163" y="254"/>
                  </a:cubicBezTo>
                  <a:cubicBezTo>
                    <a:pt x="165" y="255"/>
                    <a:pt x="165" y="265"/>
                    <a:pt x="165" y="267"/>
                  </a:cubicBezTo>
                  <a:cubicBezTo>
                    <a:pt x="164" y="268"/>
                    <a:pt x="158" y="270"/>
                    <a:pt x="155" y="272"/>
                  </a:cubicBezTo>
                  <a:cubicBezTo>
                    <a:pt x="152" y="274"/>
                    <a:pt x="144" y="281"/>
                    <a:pt x="141" y="287"/>
                  </a:cubicBezTo>
                  <a:cubicBezTo>
                    <a:pt x="139" y="290"/>
                    <a:pt x="136" y="293"/>
                    <a:pt x="134" y="295"/>
                  </a:cubicBezTo>
                  <a:cubicBezTo>
                    <a:pt x="135" y="295"/>
                    <a:pt x="136" y="295"/>
                    <a:pt x="136" y="295"/>
                  </a:cubicBezTo>
                  <a:cubicBezTo>
                    <a:pt x="138" y="294"/>
                    <a:pt x="140" y="294"/>
                    <a:pt x="143" y="297"/>
                  </a:cubicBezTo>
                  <a:cubicBezTo>
                    <a:pt x="146" y="301"/>
                    <a:pt x="146" y="303"/>
                    <a:pt x="147" y="303"/>
                  </a:cubicBezTo>
                  <a:cubicBezTo>
                    <a:pt x="148" y="303"/>
                    <a:pt x="149" y="299"/>
                    <a:pt x="151" y="302"/>
                  </a:cubicBezTo>
                  <a:cubicBezTo>
                    <a:pt x="153" y="305"/>
                    <a:pt x="159" y="307"/>
                    <a:pt x="160" y="309"/>
                  </a:cubicBezTo>
                  <a:cubicBezTo>
                    <a:pt x="161" y="310"/>
                    <a:pt x="166" y="311"/>
                    <a:pt x="166" y="315"/>
                  </a:cubicBezTo>
                  <a:cubicBezTo>
                    <a:pt x="166" y="318"/>
                    <a:pt x="164" y="323"/>
                    <a:pt x="166" y="327"/>
                  </a:cubicBezTo>
                  <a:cubicBezTo>
                    <a:pt x="168" y="326"/>
                    <a:pt x="169" y="325"/>
                    <a:pt x="170" y="32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8" name="Freeform 126">
              <a:extLst>
                <a:ext uri="{FF2B5EF4-FFF2-40B4-BE49-F238E27FC236}">
                  <a16:creationId xmlns:a16="http://schemas.microsoft.com/office/drawing/2014/main" id="{80A8E6DB-3627-40BD-89B2-38DED4FD6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56495" y="1693331"/>
              <a:ext cx="2040510" cy="1572602"/>
            </a:xfrm>
            <a:custGeom>
              <a:avLst/>
              <a:gdLst>
                <a:gd name="T0" fmla="*/ 147 w 717"/>
                <a:gd name="T1" fmla="*/ 487 h 552"/>
                <a:gd name="T2" fmla="*/ 135 w 717"/>
                <a:gd name="T3" fmla="*/ 162 h 552"/>
                <a:gd name="T4" fmla="*/ 276 w 717"/>
                <a:gd name="T5" fmla="*/ 179 h 552"/>
                <a:gd name="T6" fmla="*/ 183 w 717"/>
                <a:gd name="T7" fmla="*/ 192 h 552"/>
                <a:gd name="T8" fmla="*/ 276 w 717"/>
                <a:gd name="T9" fmla="*/ 239 h 552"/>
                <a:gd name="T10" fmla="*/ 169 w 717"/>
                <a:gd name="T11" fmla="*/ 138 h 552"/>
                <a:gd name="T12" fmla="*/ 149 w 717"/>
                <a:gd name="T13" fmla="*/ 132 h 552"/>
                <a:gd name="T14" fmla="*/ 264 w 717"/>
                <a:gd name="T15" fmla="*/ 152 h 552"/>
                <a:gd name="T16" fmla="*/ 212 w 717"/>
                <a:gd name="T17" fmla="*/ 103 h 552"/>
                <a:gd name="T18" fmla="*/ 295 w 717"/>
                <a:gd name="T19" fmla="*/ 85 h 552"/>
                <a:gd name="T20" fmla="*/ 297 w 717"/>
                <a:gd name="T21" fmla="*/ 115 h 552"/>
                <a:gd name="T22" fmla="*/ 300 w 717"/>
                <a:gd name="T23" fmla="*/ 132 h 552"/>
                <a:gd name="T24" fmla="*/ 387 w 717"/>
                <a:gd name="T25" fmla="*/ 105 h 552"/>
                <a:gd name="T26" fmla="*/ 351 w 717"/>
                <a:gd name="T27" fmla="*/ 166 h 552"/>
                <a:gd name="T28" fmla="*/ 490 w 717"/>
                <a:gd name="T29" fmla="*/ 157 h 552"/>
                <a:gd name="T30" fmla="*/ 414 w 717"/>
                <a:gd name="T31" fmla="*/ 108 h 552"/>
                <a:gd name="T32" fmla="*/ 427 w 717"/>
                <a:gd name="T33" fmla="*/ 60 h 552"/>
                <a:gd name="T34" fmla="*/ 419 w 717"/>
                <a:gd name="T35" fmla="*/ 47 h 552"/>
                <a:gd name="T36" fmla="*/ 453 w 717"/>
                <a:gd name="T37" fmla="*/ 86 h 552"/>
                <a:gd name="T38" fmla="*/ 498 w 717"/>
                <a:gd name="T39" fmla="*/ 129 h 552"/>
                <a:gd name="T40" fmla="*/ 567 w 717"/>
                <a:gd name="T41" fmla="*/ 62 h 552"/>
                <a:gd name="T42" fmla="*/ 542 w 717"/>
                <a:gd name="T43" fmla="*/ 7 h 552"/>
                <a:gd name="T44" fmla="*/ 406 w 717"/>
                <a:gd name="T45" fmla="*/ 33 h 552"/>
                <a:gd name="T46" fmla="*/ 445 w 717"/>
                <a:gd name="T47" fmla="*/ 314 h 552"/>
                <a:gd name="T48" fmla="*/ 590 w 717"/>
                <a:gd name="T49" fmla="*/ 243 h 552"/>
                <a:gd name="T50" fmla="*/ 532 w 717"/>
                <a:gd name="T51" fmla="*/ 194 h 552"/>
                <a:gd name="T52" fmla="*/ 445 w 717"/>
                <a:gd name="T53" fmla="*/ 179 h 552"/>
                <a:gd name="T54" fmla="*/ 503 w 717"/>
                <a:gd name="T55" fmla="*/ 220 h 552"/>
                <a:gd name="T56" fmla="*/ 525 w 717"/>
                <a:gd name="T57" fmla="*/ 292 h 552"/>
                <a:gd name="T58" fmla="*/ 606 w 717"/>
                <a:gd name="T59" fmla="*/ 299 h 552"/>
                <a:gd name="T60" fmla="*/ 487 w 717"/>
                <a:gd name="T61" fmla="*/ 172 h 552"/>
                <a:gd name="T62" fmla="*/ 687 w 717"/>
                <a:gd name="T63" fmla="*/ 458 h 552"/>
                <a:gd name="T64" fmla="*/ 79 w 717"/>
                <a:gd name="T65" fmla="*/ 449 h 552"/>
                <a:gd name="T66" fmla="*/ 586 w 717"/>
                <a:gd name="T67" fmla="*/ 490 h 552"/>
                <a:gd name="T68" fmla="*/ 687 w 717"/>
                <a:gd name="T69" fmla="*/ 434 h 552"/>
                <a:gd name="T70" fmla="*/ 639 w 717"/>
                <a:gd name="T71" fmla="*/ 400 h 552"/>
                <a:gd name="T72" fmla="*/ 602 w 717"/>
                <a:gd name="T73" fmla="*/ 377 h 552"/>
                <a:gd name="T74" fmla="*/ 544 w 717"/>
                <a:gd name="T75" fmla="*/ 330 h 552"/>
                <a:gd name="T76" fmla="*/ 519 w 717"/>
                <a:gd name="T77" fmla="*/ 387 h 552"/>
                <a:gd name="T78" fmla="*/ 475 w 717"/>
                <a:gd name="T79" fmla="*/ 441 h 552"/>
                <a:gd name="T80" fmla="*/ 384 w 717"/>
                <a:gd name="T81" fmla="*/ 375 h 552"/>
                <a:gd name="T82" fmla="*/ 413 w 717"/>
                <a:gd name="T83" fmla="*/ 307 h 552"/>
                <a:gd name="T84" fmla="*/ 463 w 717"/>
                <a:gd name="T85" fmla="*/ 276 h 552"/>
                <a:gd name="T86" fmla="*/ 454 w 717"/>
                <a:gd name="T87" fmla="*/ 242 h 552"/>
                <a:gd name="T88" fmla="*/ 414 w 717"/>
                <a:gd name="T89" fmla="*/ 245 h 552"/>
                <a:gd name="T90" fmla="*/ 383 w 717"/>
                <a:gd name="T91" fmla="*/ 194 h 552"/>
                <a:gd name="T92" fmla="*/ 369 w 717"/>
                <a:gd name="T93" fmla="*/ 208 h 552"/>
                <a:gd name="T94" fmla="*/ 362 w 717"/>
                <a:gd name="T95" fmla="*/ 260 h 552"/>
                <a:gd name="T96" fmla="*/ 351 w 717"/>
                <a:gd name="T97" fmla="*/ 249 h 552"/>
                <a:gd name="T98" fmla="*/ 285 w 717"/>
                <a:gd name="T99" fmla="*/ 249 h 552"/>
                <a:gd name="T100" fmla="*/ 191 w 717"/>
                <a:gd name="T101" fmla="*/ 242 h 552"/>
                <a:gd name="T102" fmla="*/ 69 w 717"/>
                <a:gd name="T103" fmla="*/ 243 h 552"/>
                <a:gd name="T104" fmla="*/ 34 w 717"/>
                <a:gd name="T105" fmla="*/ 243 h 552"/>
                <a:gd name="T106" fmla="*/ 91 w 717"/>
                <a:gd name="T107" fmla="*/ 420 h 552"/>
                <a:gd name="T108" fmla="*/ 130 w 717"/>
                <a:gd name="T109" fmla="*/ 470 h 552"/>
                <a:gd name="T110" fmla="*/ 444 w 717"/>
                <a:gd name="T111" fmla="*/ 492 h 552"/>
                <a:gd name="T112" fmla="*/ 500 w 717"/>
                <a:gd name="T113" fmla="*/ 546 h 552"/>
                <a:gd name="T114" fmla="*/ 618 w 717"/>
                <a:gd name="T115" fmla="*/ 515 h 552"/>
                <a:gd name="T116" fmla="*/ 173 w 717"/>
                <a:gd name="T117" fmla="*/ 290 h 552"/>
                <a:gd name="T118" fmla="*/ 172 w 717"/>
                <a:gd name="T119" fmla="*/ 280 h 552"/>
                <a:gd name="T120" fmla="*/ 359 w 717"/>
                <a:gd name="T121" fmla="*/ 46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17" h="552">
                  <a:moveTo>
                    <a:pt x="142" y="484"/>
                  </a:moveTo>
                  <a:cubicBezTo>
                    <a:pt x="139" y="482"/>
                    <a:pt x="133" y="482"/>
                    <a:pt x="132" y="480"/>
                  </a:cubicBezTo>
                  <a:cubicBezTo>
                    <a:pt x="131" y="478"/>
                    <a:pt x="126" y="469"/>
                    <a:pt x="123" y="469"/>
                  </a:cubicBezTo>
                  <a:cubicBezTo>
                    <a:pt x="120" y="470"/>
                    <a:pt x="116" y="470"/>
                    <a:pt x="112" y="467"/>
                  </a:cubicBezTo>
                  <a:cubicBezTo>
                    <a:pt x="109" y="464"/>
                    <a:pt x="106" y="464"/>
                    <a:pt x="104" y="466"/>
                  </a:cubicBezTo>
                  <a:cubicBezTo>
                    <a:pt x="101" y="467"/>
                    <a:pt x="107" y="468"/>
                    <a:pt x="106" y="470"/>
                  </a:cubicBezTo>
                  <a:cubicBezTo>
                    <a:pt x="106" y="471"/>
                    <a:pt x="108" y="472"/>
                    <a:pt x="110" y="472"/>
                  </a:cubicBezTo>
                  <a:cubicBezTo>
                    <a:pt x="112" y="472"/>
                    <a:pt x="114" y="476"/>
                    <a:pt x="116" y="476"/>
                  </a:cubicBezTo>
                  <a:cubicBezTo>
                    <a:pt x="118" y="477"/>
                    <a:pt x="119" y="480"/>
                    <a:pt x="121" y="480"/>
                  </a:cubicBezTo>
                  <a:cubicBezTo>
                    <a:pt x="124" y="480"/>
                    <a:pt x="124" y="483"/>
                    <a:pt x="125" y="484"/>
                  </a:cubicBezTo>
                  <a:cubicBezTo>
                    <a:pt x="127" y="486"/>
                    <a:pt x="129" y="485"/>
                    <a:pt x="129" y="486"/>
                  </a:cubicBezTo>
                  <a:cubicBezTo>
                    <a:pt x="129" y="488"/>
                    <a:pt x="132" y="489"/>
                    <a:pt x="133" y="491"/>
                  </a:cubicBezTo>
                  <a:cubicBezTo>
                    <a:pt x="138" y="491"/>
                    <a:pt x="142" y="492"/>
                    <a:pt x="146" y="491"/>
                  </a:cubicBezTo>
                  <a:cubicBezTo>
                    <a:pt x="146" y="490"/>
                    <a:pt x="146" y="488"/>
                    <a:pt x="147" y="487"/>
                  </a:cubicBezTo>
                  <a:cubicBezTo>
                    <a:pt x="148" y="485"/>
                    <a:pt x="144" y="487"/>
                    <a:pt x="142" y="484"/>
                  </a:cubicBezTo>
                  <a:close/>
                  <a:moveTo>
                    <a:pt x="135" y="201"/>
                  </a:moveTo>
                  <a:cubicBezTo>
                    <a:pt x="142" y="202"/>
                    <a:pt x="143" y="214"/>
                    <a:pt x="147" y="214"/>
                  </a:cubicBezTo>
                  <a:cubicBezTo>
                    <a:pt x="150" y="214"/>
                    <a:pt x="148" y="210"/>
                    <a:pt x="152" y="210"/>
                  </a:cubicBezTo>
                  <a:cubicBezTo>
                    <a:pt x="157" y="210"/>
                    <a:pt x="156" y="208"/>
                    <a:pt x="160" y="208"/>
                  </a:cubicBezTo>
                  <a:cubicBezTo>
                    <a:pt x="164" y="208"/>
                    <a:pt x="168" y="207"/>
                    <a:pt x="168" y="202"/>
                  </a:cubicBezTo>
                  <a:cubicBezTo>
                    <a:pt x="168" y="197"/>
                    <a:pt x="171" y="195"/>
                    <a:pt x="175" y="194"/>
                  </a:cubicBezTo>
                  <a:cubicBezTo>
                    <a:pt x="180" y="193"/>
                    <a:pt x="176" y="188"/>
                    <a:pt x="182" y="186"/>
                  </a:cubicBezTo>
                  <a:cubicBezTo>
                    <a:pt x="188" y="185"/>
                    <a:pt x="205" y="178"/>
                    <a:pt x="208" y="176"/>
                  </a:cubicBezTo>
                  <a:cubicBezTo>
                    <a:pt x="210" y="173"/>
                    <a:pt x="204" y="171"/>
                    <a:pt x="198" y="167"/>
                  </a:cubicBezTo>
                  <a:cubicBezTo>
                    <a:pt x="191" y="163"/>
                    <a:pt x="186" y="162"/>
                    <a:pt x="181" y="165"/>
                  </a:cubicBezTo>
                  <a:cubicBezTo>
                    <a:pt x="176" y="168"/>
                    <a:pt x="180" y="161"/>
                    <a:pt x="176" y="163"/>
                  </a:cubicBezTo>
                  <a:cubicBezTo>
                    <a:pt x="172" y="165"/>
                    <a:pt x="162" y="160"/>
                    <a:pt x="160" y="158"/>
                  </a:cubicBezTo>
                  <a:cubicBezTo>
                    <a:pt x="159" y="157"/>
                    <a:pt x="139" y="162"/>
                    <a:pt x="135" y="162"/>
                  </a:cubicBezTo>
                  <a:cubicBezTo>
                    <a:pt x="130" y="162"/>
                    <a:pt x="135" y="167"/>
                    <a:pt x="138" y="170"/>
                  </a:cubicBezTo>
                  <a:cubicBezTo>
                    <a:pt x="142" y="172"/>
                    <a:pt x="130" y="180"/>
                    <a:pt x="133" y="182"/>
                  </a:cubicBezTo>
                  <a:cubicBezTo>
                    <a:pt x="135" y="184"/>
                    <a:pt x="130" y="188"/>
                    <a:pt x="125" y="194"/>
                  </a:cubicBezTo>
                  <a:cubicBezTo>
                    <a:pt x="120" y="200"/>
                    <a:pt x="129" y="199"/>
                    <a:pt x="135" y="201"/>
                  </a:cubicBezTo>
                  <a:close/>
                  <a:moveTo>
                    <a:pt x="314" y="230"/>
                  </a:moveTo>
                  <a:cubicBezTo>
                    <a:pt x="316" y="228"/>
                    <a:pt x="325" y="235"/>
                    <a:pt x="325" y="230"/>
                  </a:cubicBezTo>
                  <a:cubicBezTo>
                    <a:pt x="326" y="224"/>
                    <a:pt x="315" y="222"/>
                    <a:pt x="311" y="219"/>
                  </a:cubicBezTo>
                  <a:cubicBezTo>
                    <a:pt x="307" y="216"/>
                    <a:pt x="305" y="218"/>
                    <a:pt x="298" y="213"/>
                  </a:cubicBezTo>
                  <a:cubicBezTo>
                    <a:pt x="291" y="208"/>
                    <a:pt x="300" y="205"/>
                    <a:pt x="295" y="201"/>
                  </a:cubicBezTo>
                  <a:cubicBezTo>
                    <a:pt x="290" y="197"/>
                    <a:pt x="288" y="187"/>
                    <a:pt x="292" y="183"/>
                  </a:cubicBezTo>
                  <a:cubicBezTo>
                    <a:pt x="295" y="179"/>
                    <a:pt x="299" y="174"/>
                    <a:pt x="293" y="172"/>
                  </a:cubicBezTo>
                  <a:cubicBezTo>
                    <a:pt x="286" y="169"/>
                    <a:pt x="276" y="174"/>
                    <a:pt x="277" y="175"/>
                  </a:cubicBezTo>
                  <a:cubicBezTo>
                    <a:pt x="278" y="177"/>
                    <a:pt x="287" y="182"/>
                    <a:pt x="287" y="184"/>
                  </a:cubicBezTo>
                  <a:cubicBezTo>
                    <a:pt x="287" y="186"/>
                    <a:pt x="279" y="178"/>
                    <a:pt x="276" y="179"/>
                  </a:cubicBezTo>
                  <a:cubicBezTo>
                    <a:pt x="273" y="181"/>
                    <a:pt x="270" y="176"/>
                    <a:pt x="267" y="179"/>
                  </a:cubicBezTo>
                  <a:cubicBezTo>
                    <a:pt x="265" y="183"/>
                    <a:pt x="271" y="195"/>
                    <a:pt x="273" y="199"/>
                  </a:cubicBezTo>
                  <a:cubicBezTo>
                    <a:pt x="275" y="203"/>
                    <a:pt x="271" y="203"/>
                    <a:pt x="268" y="203"/>
                  </a:cubicBezTo>
                  <a:cubicBezTo>
                    <a:pt x="265" y="204"/>
                    <a:pt x="265" y="193"/>
                    <a:pt x="262" y="189"/>
                  </a:cubicBezTo>
                  <a:cubicBezTo>
                    <a:pt x="259" y="185"/>
                    <a:pt x="247" y="181"/>
                    <a:pt x="247" y="184"/>
                  </a:cubicBezTo>
                  <a:cubicBezTo>
                    <a:pt x="246" y="187"/>
                    <a:pt x="254" y="187"/>
                    <a:pt x="253" y="190"/>
                  </a:cubicBezTo>
                  <a:cubicBezTo>
                    <a:pt x="252" y="194"/>
                    <a:pt x="247" y="188"/>
                    <a:pt x="244" y="191"/>
                  </a:cubicBezTo>
                  <a:cubicBezTo>
                    <a:pt x="240" y="194"/>
                    <a:pt x="240" y="192"/>
                    <a:pt x="241" y="189"/>
                  </a:cubicBezTo>
                  <a:cubicBezTo>
                    <a:pt x="242" y="186"/>
                    <a:pt x="235" y="182"/>
                    <a:pt x="228" y="183"/>
                  </a:cubicBezTo>
                  <a:cubicBezTo>
                    <a:pt x="221" y="184"/>
                    <a:pt x="225" y="189"/>
                    <a:pt x="223" y="190"/>
                  </a:cubicBezTo>
                  <a:cubicBezTo>
                    <a:pt x="221" y="192"/>
                    <a:pt x="210" y="189"/>
                    <a:pt x="217" y="188"/>
                  </a:cubicBezTo>
                  <a:cubicBezTo>
                    <a:pt x="224" y="187"/>
                    <a:pt x="221" y="183"/>
                    <a:pt x="218" y="179"/>
                  </a:cubicBezTo>
                  <a:cubicBezTo>
                    <a:pt x="216" y="175"/>
                    <a:pt x="209" y="179"/>
                    <a:pt x="198" y="183"/>
                  </a:cubicBezTo>
                  <a:cubicBezTo>
                    <a:pt x="187" y="187"/>
                    <a:pt x="182" y="192"/>
                    <a:pt x="183" y="192"/>
                  </a:cubicBezTo>
                  <a:cubicBezTo>
                    <a:pt x="185" y="192"/>
                    <a:pt x="185" y="194"/>
                    <a:pt x="181" y="198"/>
                  </a:cubicBezTo>
                  <a:cubicBezTo>
                    <a:pt x="176" y="201"/>
                    <a:pt x="181" y="204"/>
                    <a:pt x="185" y="204"/>
                  </a:cubicBezTo>
                  <a:cubicBezTo>
                    <a:pt x="189" y="204"/>
                    <a:pt x="185" y="208"/>
                    <a:pt x="188" y="208"/>
                  </a:cubicBezTo>
                  <a:cubicBezTo>
                    <a:pt x="190" y="209"/>
                    <a:pt x="203" y="203"/>
                    <a:pt x="207" y="206"/>
                  </a:cubicBezTo>
                  <a:cubicBezTo>
                    <a:pt x="210" y="208"/>
                    <a:pt x="186" y="210"/>
                    <a:pt x="186" y="214"/>
                  </a:cubicBezTo>
                  <a:cubicBezTo>
                    <a:pt x="186" y="218"/>
                    <a:pt x="199" y="221"/>
                    <a:pt x="209" y="219"/>
                  </a:cubicBezTo>
                  <a:cubicBezTo>
                    <a:pt x="219" y="217"/>
                    <a:pt x="237" y="220"/>
                    <a:pt x="237" y="223"/>
                  </a:cubicBezTo>
                  <a:cubicBezTo>
                    <a:pt x="237" y="225"/>
                    <a:pt x="225" y="225"/>
                    <a:pt x="216" y="224"/>
                  </a:cubicBezTo>
                  <a:cubicBezTo>
                    <a:pt x="207" y="224"/>
                    <a:pt x="192" y="227"/>
                    <a:pt x="193" y="230"/>
                  </a:cubicBezTo>
                  <a:cubicBezTo>
                    <a:pt x="193" y="233"/>
                    <a:pt x="194" y="233"/>
                    <a:pt x="204" y="237"/>
                  </a:cubicBezTo>
                  <a:cubicBezTo>
                    <a:pt x="213" y="241"/>
                    <a:pt x="222" y="235"/>
                    <a:pt x="222" y="241"/>
                  </a:cubicBezTo>
                  <a:cubicBezTo>
                    <a:pt x="222" y="247"/>
                    <a:pt x="227" y="249"/>
                    <a:pt x="240" y="249"/>
                  </a:cubicBezTo>
                  <a:cubicBezTo>
                    <a:pt x="252" y="249"/>
                    <a:pt x="258" y="243"/>
                    <a:pt x="264" y="244"/>
                  </a:cubicBezTo>
                  <a:cubicBezTo>
                    <a:pt x="270" y="244"/>
                    <a:pt x="273" y="243"/>
                    <a:pt x="276" y="239"/>
                  </a:cubicBezTo>
                  <a:cubicBezTo>
                    <a:pt x="278" y="234"/>
                    <a:pt x="281" y="237"/>
                    <a:pt x="282" y="239"/>
                  </a:cubicBezTo>
                  <a:cubicBezTo>
                    <a:pt x="282" y="241"/>
                    <a:pt x="290" y="241"/>
                    <a:pt x="292" y="243"/>
                  </a:cubicBezTo>
                  <a:cubicBezTo>
                    <a:pt x="297" y="247"/>
                    <a:pt x="312" y="246"/>
                    <a:pt x="317" y="243"/>
                  </a:cubicBezTo>
                  <a:cubicBezTo>
                    <a:pt x="323" y="240"/>
                    <a:pt x="315" y="232"/>
                    <a:pt x="312" y="236"/>
                  </a:cubicBezTo>
                  <a:cubicBezTo>
                    <a:pt x="309" y="239"/>
                    <a:pt x="307" y="237"/>
                    <a:pt x="306" y="235"/>
                  </a:cubicBezTo>
                  <a:cubicBezTo>
                    <a:pt x="305" y="234"/>
                    <a:pt x="312" y="233"/>
                    <a:pt x="314" y="230"/>
                  </a:cubicBezTo>
                  <a:close/>
                  <a:moveTo>
                    <a:pt x="178" y="142"/>
                  </a:moveTo>
                  <a:cubicBezTo>
                    <a:pt x="185" y="143"/>
                    <a:pt x="191" y="137"/>
                    <a:pt x="191" y="134"/>
                  </a:cubicBezTo>
                  <a:cubicBezTo>
                    <a:pt x="190" y="131"/>
                    <a:pt x="175" y="142"/>
                    <a:pt x="178" y="142"/>
                  </a:cubicBezTo>
                  <a:close/>
                  <a:moveTo>
                    <a:pt x="149" y="132"/>
                  </a:moveTo>
                  <a:cubicBezTo>
                    <a:pt x="151" y="133"/>
                    <a:pt x="149" y="138"/>
                    <a:pt x="152" y="137"/>
                  </a:cubicBezTo>
                  <a:cubicBezTo>
                    <a:pt x="154" y="136"/>
                    <a:pt x="155" y="135"/>
                    <a:pt x="157" y="136"/>
                  </a:cubicBezTo>
                  <a:cubicBezTo>
                    <a:pt x="161" y="137"/>
                    <a:pt x="162" y="134"/>
                    <a:pt x="164" y="132"/>
                  </a:cubicBezTo>
                  <a:cubicBezTo>
                    <a:pt x="165" y="130"/>
                    <a:pt x="165" y="138"/>
                    <a:pt x="169" y="138"/>
                  </a:cubicBezTo>
                  <a:cubicBezTo>
                    <a:pt x="173" y="138"/>
                    <a:pt x="173" y="130"/>
                    <a:pt x="176" y="132"/>
                  </a:cubicBezTo>
                  <a:cubicBezTo>
                    <a:pt x="180" y="135"/>
                    <a:pt x="181" y="131"/>
                    <a:pt x="181" y="129"/>
                  </a:cubicBezTo>
                  <a:cubicBezTo>
                    <a:pt x="182" y="126"/>
                    <a:pt x="182" y="122"/>
                    <a:pt x="186" y="121"/>
                  </a:cubicBezTo>
                  <a:cubicBezTo>
                    <a:pt x="190" y="121"/>
                    <a:pt x="187" y="125"/>
                    <a:pt x="189" y="128"/>
                  </a:cubicBezTo>
                  <a:cubicBezTo>
                    <a:pt x="191" y="133"/>
                    <a:pt x="196" y="129"/>
                    <a:pt x="196" y="127"/>
                  </a:cubicBezTo>
                  <a:cubicBezTo>
                    <a:pt x="196" y="124"/>
                    <a:pt x="203" y="126"/>
                    <a:pt x="203" y="123"/>
                  </a:cubicBezTo>
                  <a:cubicBezTo>
                    <a:pt x="202" y="121"/>
                    <a:pt x="204" y="120"/>
                    <a:pt x="203" y="117"/>
                  </a:cubicBezTo>
                  <a:cubicBezTo>
                    <a:pt x="201" y="115"/>
                    <a:pt x="205" y="115"/>
                    <a:pt x="208" y="113"/>
                  </a:cubicBezTo>
                  <a:cubicBezTo>
                    <a:pt x="210" y="111"/>
                    <a:pt x="205" y="113"/>
                    <a:pt x="201" y="110"/>
                  </a:cubicBezTo>
                  <a:cubicBezTo>
                    <a:pt x="198" y="106"/>
                    <a:pt x="196" y="111"/>
                    <a:pt x="196" y="113"/>
                  </a:cubicBezTo>
                  <a:cubicBezTo>
                    <a:pt x="196" y="115"/>
                    <a:pt x="189" y="113"/>
                    <a:pt x="185" y="112"/>
                  </a:cubicBezTo>
                  <a:cubicBezTo>
                    <a:pt x="181" y="110"/>
                    <a:pt x="176" y="116"/>
                    <a:pt x="171" y="119"/>
                  </a:cubicBezTo>
                  <a:cubicBezTo>
                    <a:pt x="165" y="122"/>
                    <a:pt x="165" y="127"/>
                    <a:pt x="159" y="127"/>
                  </a:cubicBezTo>
                  <a:cubicBezTo>
                    <a:pt x="154" y="126"/>
                    <a:pt x="146" y="131"/>
                    <a:pt x="149" y="132"/>
                  </a:cubicBezTo>
                  <a:close/>
                  <a:moveTo>
                    <a:pt x="204" y="131"/>
                  </a:moveTo>
                  <a:cubicBezTo>
                    <a:pt x="199" y="131"/>
                    <a:pt x="200" y="136"/>
                    <a:pt x="205" y="136"/>
                  </a:cubicBezTo>
                  <a:cubicBezTo>
                    <a:pt x="211" y="136"/>
                    <a:pt x="213" y="138"/>
                    <a:pt x="205" y="137"/>
                  </a:cubicBezTo>
                  <a:cubicBezTo>
                    <a:pt x="196" y="137"/>
                    <a:pt x="193" y="144"/>
                    <a:pt x="199" y="143"/>
                  </a:cubicBezTo>
                  <a:cubicBezTo>
                    <a:pt x="204" y="141"/>
                    <a:pt x="211" y="141"/>
                    <a:pt x="207" y="143"/>
                  </a:cubicBezTo>
                  <a:cubicBezTo>
                    <a:pt x="203" y="144"/>
                    <a:pt x="191" y="145"/>
                    <a:pt x="193" y="147"/>
                  </a:cubicBezTo>
                  <a:cubicBezTo>
                    <a:pt x="194" y="149"/>
                    <a:pt x="198" y="148"/>
                    <a:pt x="203" y="150"/>
                  </a:cubicBezTo>
                  <a:cubicBezTo>
                    <a:pt x="208" y="152"/>
                    <a:pt x="210" y="153"/>
                    <a:pt x="214" y="149"/>
                  </a:cubicBezTo>
                  <a:cubicBezTo>
                    <a:pt x="218" y="145"/>
                    <a:pt x="222" y="141"/>
                    <a:pt x="220" y="147"/>
                  </a:cubicBezTo>
                  <a:cubicBezTo>
                    <a:pt x="219" y="152"/>
                    <a:pt x="226" y="148"/>
                    <a:pt x="236" y="148"/>
                  </a:cubicBezTo>
                  <a:cubicBezTo>
                    <a:pt x="245" y="147"/>
                    <a:pt x="234" y="153"/>
                    <a:pt x="224" y="154"/>
                  </a:cubicBezTo>
                  <a:cubicBezTo>
                    <a:pt x="214" y="155"/>
                    <a:pt x="216" y="160"/>
                    <a:pt x="224" y="162"/>
                  </a:cubicBezTo>
                  <a:cubicBezTo>
                    <a:pt x="231" y="163"/>
                    <a:pt x="248" y="157"/>
                    <a:pt x="252" y="153"/>
                  </a:cubicBezTo>
                  <a:cubicBezTo>
                    <a:pt x="256" y="149"/>
                    <a:pt x="260" y="155"/>
                    <a:pt x="264" y="152"/>
                  </a:cubicBezTo>
                  <a:cubicBezTo>
                    <a:pt x="267" y="149"/>
                    <a:pt x="275" y="152"/>
                    <a:pt x="282" y="151"/>
                  </a:cubicBezTo>
                  <a:cubicBezTo>
                    <a:pt x="288" y="149"/>
                    <a:pt x="290" y="137"/>
                    <a:pt x="285" y="134"/>
                  </a:cubicBezTo>
                  <a:cubicBezTo>
                    <a:pt x="280" y="132"/>
                    <a:pt x="280" y="137"/>
                    <a:pt x="276" y="138"/>
                  </a:cubicBezTo>
                  <a:cubicBezTo>
                    <a:pt x="272" y="138"/>
                    <a:pt x="270" y="133"/>
                    <a:pt x="266" y="130"/>
                  </a:cubicBezTo>
                  <a:cubicBezTo>
                    <a:pt x="263" y="127"/>
                    <a:pt x="265" y="121"/>
                    <a:pt x="261" y="122"/>
                  </a:cubicBezTo>
                  <a:cubicBezTo>
                    <a:pt x="256" y="122"/>
                    <a:pt x="246" y="130"/>
                    <a:pt x="252" y="131"/>
                  </a:cubicBezTo>
                  <a:cubicBezTo>
                    <a:pt x="258" y="131"/>
                    <a:pt x="256" y="134"/>
                    <a:pt x="253" y="136"/>
                  </a:cubicBezTo>
                  <a:cubicBezTo>
                    <a:pt x="250" y="137"/>
                    <a:pt x="260" y="140"/>
                    <a:pt x="259" y="142"/>
                  </a:cubicBezTo>
                  <a:cubicBezTo>
                    <a:pt x="257" y="144"/>
                    <a:pt x="241" y="142"/>
                    <a:pt x="240" y="139"/>
                  </a:cubicBezTo>
                  <a:cubicBezTo>
                    <a:pt x="240" y="135"/>
                    <a:pt x="227" y="129"/>
                    <a:pt x="221" y="130"/>
                  </a:cubicBezTo>
                  <a:cubicBezTo>
                    <a:pt x="216" y="132"/>
                    <a:pt x="218" y="126"/>
                    <a:pt x="213" y="126"/>
                  </a:cubicBezTo>
                  <a:cubicBezTo>
                    <a:pt x="208" y="125"/>
                    <a:pt x="209" y="130"/>
                    <a:pt x="204" y="131"/>
                  </a:cubicBezTo>
                  <a:close/>
                  <a:moveTo>
                    <a:pt x="223" y="105"/>
                  </a:moveTo>
                  <a:cubicBezTo>
                    <a:pt x="225" y="101"/>
                    <a:pt x="211" y="101"/>
                    <a:pt x="212" y="103"/>
                  </a:cubicBezTo>
                  <a:cubicBezTo>
                    <a:pt x="215" y="106"/>
                    <a:pt x="221" y="109"/>
                    <a:pt x="223" y="105"/>
                  </a:cubicBezTo>
                  <a:close/>
                  <a:moveTo>
                    <a:pt x="252" y="103"/>
                  </a:moveTo>
                  <a:cubicBezTo>
                    <a:pt x="257" y="102"/>
                    <a:pt x="255" y="99"/>
                    <a:pt x="247" y="100"/>
                  </a:cubicBezTo>
                  <a:cubicBezTo>
                    <a:pt x="240" y="101"/>
                    <a:pt x="227" y="101"/>
                    <a:pt x="227" y="106"/>
                  </a:cubicBezTo>
                  <a:cubicBezTo>
                    <a:pt x="227" y="111"/>
                    <a:pt x="230" y="113"/>
                    <a:pt x="238" y="113"/>
                  </a:cubicBezTo>
                  <a:cubicBezTo>
                    <a:pt x="246" y="114"/>
                    <a:pt x="253" y="106"/>
                    <a:pt x="249" y="106"/>
                  </a:cubicBezTo>
                  <a:cubicBezTo>
                    <a:pt x="245" y="106"/>
                    <a:pt x="248" y="104"/>
                    <a:pt x="252" y="103"/>
                  </a:cubicBezTo>
                  <a:close/>
                  <a:moveTo>
                    <a:pt x="235" y="96"/>
                  </a:moveTo>
                  <a:cubicBezTo>
                    <a:pt x="239" y="98"/>
                    <a:pt x="242" y="93"/>
                    <a:pt x="245" y="95"/>
                  </a:cubicBezTo>
                  <a:cubicBezTo>
                    <a:pt x="247" y="97"/>
                    <a:pt x="258" y="99"/>
                    <a:pt x="258" y="93"/>
                  </a:cubicBezTo>
                  <a:cubicBezTo>
                    <a:pt x="258" y="88"/>
                    <a:pt x="244" y="87"/>
                    <a:pt x="241" y="89"/>
                  </a:cubicBezTo>
                  <a:cubicBezTo>
                    <a:pt x="237" y="91"/>
                    <a:pt x="221" y="92"/>
                    <a:pt x="225" y="96"/>
                  </a:cubicBezTo>
                  <a:cubicBezTo>
                    <a:pt x="228" y="98"/>
                    <a:pt x="231" y="95"/>
                    <a:pt x="235" y="96"/>
                  </a:cubicBezTo>
                  <a:close/>
                  <a:moveTo>
                    <a:pt x="295" y="85"/>
                  </a:moveTo>
                  <a:cubicBezTo>
                    <a:pt x="299" y="82"/>
                    <a:pt x="307" y="87"/>
                    <a:pt x="305" y="90"/>
                  </a:cubicBezTo>
                  <a:cubicBezTo>
                    <a:pt x="304" y="93"/>
                    <a:pt x="291" y="90"/>
                    <a:pt x="292" y="92"/>
                  </a:cubicBezTo>
                  <a:cubicBezTo>
                    <a:pt x="293" y="93"/>
                    <a:pt x="294" y="98"/>
                    <a:pt x="303" y="95"/>
                  </a:cubicBezTo>
                  <a:cubicBezTo>
                    <a:pt x="311" y="93"/>
                    <a:pt x="318" y="95"/>
                    <a:pt x="324" y="99"/>
                  </a:cubicBezTo>
                  <a:cubicBezTo>
                    <a:pt x="330" y="104"/>
                    <a:pt x="335" y="106"/>
                    <a:pt x="339" y="101"/>
                  </a:cubicBezTo>
                  <a:cubicBezTo>
                    <a:pt x="343" y="96"/>
                    <a:pt x="334" y="96"/>
                    <a:pt x="336" y="92"/>
                  </a:cubicBezTo>
                  <a:cubicBezTo>
                    <a:pt x="338" y="88"/>
                    <a:pt x="330" y="86"/>
                    <a:pt x="326" y="86"/>
                  </a:cubicBezTo>
                  <a:cubicBezTo>
                    <a:pt x="322" y="86"/>
                    <a:pt x="321" y="79"/>
                    <a:pt x="318" y="81"/>
                  </a:cubicBezTo>
                  <a:cubicBezTo>
                    <a:pt x="315" y="82"/>
                    <a:pt x="312" y="85"/>
                    <a:pt x="312" y="80"/>
                  </a:cubicBezTo>
                  <a:cubicBezTo>
                    <a:pt x="312" y="75"/>
                    <a:pt x="294" y="75"/>
                    <a:pt x="289" y="77"/>
                  </a:cubicBezTo>
                  <a:cubicBezTo>
                    <a:pt x="285" y="78"/>
                    <a:pt x="290" y="88"/>
                    <a:pt x="295" y="85"/>
                  </a:cubicBezTo>
                  <a:close/>
                  <a:moveTo>
                    <a:pt x="297" y="115"/>
                  </a:moveTo>
                  <a:cubicBezTo>
                    <a:pt x="300" y="112"/>
                    <a:pt x="286" y="100"/>
                    <a:pt x="285" y="106"/>
                  </a:cubicBezTo>
                  <a:cubicBezTo>
                    <a:pt x="284" y="111"/>
                    <a:pt x="294" y="119"/>
                    <a:pt x="297" y="115"/>
                  </a:cubicBezTo>
                  <a:close/>
                  <a:moveTo>
                    <a:pt x="343" y="68"/>
                  </a:moveTo>
                  <a:cubicBezTo>
                    <a:pt x="346" y="64"/>
                    <a:pt x="328" y="61"/>
                    <a:pt x="333" y="65"/>
                  </a:cubicBezTo>
                  <a:cubicBezTo>
                    <a:pt x="335" y="67"/>
                    <a:pt x="341" y="73"/>
                    <a:pt x="343" y="68"/>
                  </a:cubicBezTo>
                  <a:close/>
                  <a:moveTo>
                    <a:pt x="303" y="149"/>
                  </a:moveTo>
                  <a:cubicBezTo>
                    <a:pt x="306" y="147"/>
                    <a:pt x="298" y="141"/>
                    <a:pt x="296" y="146"/>
                  </a:cubicBezTo>
                  <a:cubicBezTo>
                    <a:pt x="293" y="151"/>
                    <a:pt x="301" y="152"/>
                    <a:pt x="303" y="149"/>
                  </a:cubicBezTo>
                  <a:close/>
                  <a:moveTo>
                    <a:pt x="343" y="124"/>
                  </a:moveTo>
                  <a:cubicBezTo>
                    <a:pt x="343" y="128"/>
                    <a:pt x="335" y="124"/>
                    <a:pt x="328" y="121"/>
                  </a:cubicBezTo>
                  <a:cubicBezTo>
                    <a:pt x="322" y="119"/>
                    <a:pt x="326" y="126"/>
                    <a:pt x="331" y="131"/>
                  </a:cubicBezTo>
                  <a:cubicBezTo>
                    <a:pt x="336" y="135"/>
                    <a:pt x="328" y="133"/>
                    <a:pt x="322" y="128"/>
                  </a:cubicBezTo>
                  <a:cubicBezTo>
                    <a:pt x="315" y="123"/>
                    <a:pt x="316" y="131"/>
                    <a:pt x="319" y="134"/>
                  </a:cubicBezTo>
                  <a:cubicBezTo>
                    <a:pt x="322" y="136"/>
                    <a:pt x="318" y="140"/>
                    <a:pt x="314" y="134"/>
                  </a:cubicBezTo>
                  <a:cubicBezTo>
                    <a:pt x="310" y="128"/>
                    <a:pt x="307" y="122"/>
                    <a:pt x="301" y="122"/>
                  </a:cubicBezTo>
                  <a:cubicBezTo>
                    <a:pt x="294" y="122"/>
                    <a:pt x="297" y="129"/>
                    <a:pt x="300" y="132"/>
                  </a:cubicBezTo>
                  <a:cubicBezTo>
                    <a:pt x="303" y="137"/>
                    <a:pt x="307" y="138"/>
                    <a:pt x="312" y="141"/>
                  </a:cubicBezTo>
                  <a:cubicBezTo>
                    <a:pt x="318" y="144"/>
                    <a:pt x="327" y="139"/>
                    <a:pt x="332" y="141"/>
                  </a:cubicBezTo>
                  <a:cubicBezTo>
                    <a:pt x="336" y="142"/>
                    <a:pt x="327" y="147"/>
                    <a:pt x="330" y="151"/>
                  </a:cubicBezTo>
                  <a:cubicBezTo>
                    <a:pt x="333" y="154"/>
                    <a:pt x="341" y="152"/>
                    <a:pt x="347" y="151"/>
                  </a:cubicBezTo>
                  <a:cubicBezTo>
                    <a:pt x="353" y="151"/>
                    <a:pt x="350" y="147"/>
                    <a:pt x="353" y="145"/>
                  </a:cubicBezTo>
                  <a:cubicBezTo>
                    <a:pt x="357" y="142"/>
                    <a:pt x="350" y="143"/>
                    <a:pt x="353" y="137"/>
                  </a:cubicBezTo>
                  <a:cubicBezTo>
                    <a:pt x="356" y="131"/>
                    <a:pt x="344" y="121"/>
                    <a:pt x="343" y="124"/>
                  </a:cubicBezTo>
                  <a:close/>
                  <a:moveTo>
                    <a:pt x="358" y="103"/>
                  </a:moveTo>
                  <a:cubicBezTo>
                    <a:pt x="364" y="103"/>
                    <a:pt x="368" y="103"/>
                    <a:pt x="373" y="101"/>
                  </a:cubicBezTo>
                  <a:cubicBezTo>
                    <a:pt x="377" y="99"/>
                    <a:pt x="370" y="99"/>
                    <a:pt x="373" y="95"/>
                  </a:cubicBezTo>
                  <a:cubicBezTo>
                    <a:pt x="377" y="91"/>
                    <a:pt x="366" y="90"/>
                    <a:pt x="365" y="92"/>
                  </a:cubicBezTo>
                  <a:cubicBezTo>
                    <a:pt x="364" y="93"/>
                    <a:pt x="350" y="83"/>
                    <a:pt x="348" y="86"/>
                  </a:cubicBezTo>
                  <a:cubicBezTo>
                    <a:pt x="346" y="90"/>
                    <a:pt x="353" y="103"/>
                    <a:pt x="358" y="103"/>
                  </a:cubicBezTo>
                  <a:close/>
                  <a:moveTo>
                    <a:pt x="387" y="105"/>
                  </a:moveTo>
                  <a:cubicBezTo>
                    <a:pt x="387" y="103"/>
                    <a:pt x="360" y="106"/>
                    <a:pt x="364" y="110"/>
                  </a:cubicBezTo>
                  <a:cubicBezTo>
                    <a:pt x="371" y="115"/>
                    <a:pt x="388" y="107"/>
                    <a:pt x="387" y="105"/>
                  </a:cubicBezTo>
                  <a:close/>
                  <a:moveTo>
                    <a:pt x="383" y="157"/>
                  </a:moveTo>
                  <a:cubicBezTo>
                    <a:pt x="390" y="157"/>
                    <a:pt x="387" y="149"/>
                    <a:pt x="379" y="144"/>
                  </a:cubicBezTo>
                  <a:cubicBezTo>
                    <a:pt x="372" y="138"/>
                    <a:pt x="356" y="149"/>
                    <a:pt x="359" y="152"/>
                  </a:cubicBezTo>
                  <a:cubicBezTo>
                    <a:pt x="362" y="154"/>
                    <a:pt x="377" y="158"/>
                    <a:pt x="383" y="157"/>
                  </a:cubicBezTo>
                  <a:close/>
                  <a:moveTo>
                    <a:pt x="338" y="207"/>
                  </a:moveTo>
                  <a:cubicBezTo>
                    <a:pt x="346" y="213"/>
                    <a:pt x="343" y="203"/>
                    <a:pt x="352" y="203"/>
                  </a:cubicBezTo>
                  <a:cubicBezTo>
                    <a:pt x="361" y="204"/>
                    <a:pt x="361" y="189"/>
                    <a:pt x="363" y="184"/>
                  </a:cubicBezTo>
                  <a:cubicBezTo>
                    <a:pt x="364" y="178"/>
                    <a:pt x="356" y="179"/>
                    <a:pt x="358" y="183"/>
                  </a:cubicBezTo>
                  <a:cubicBezTo>
                    <a:pt x="360" y="187"/>
                    <a:pt x="357" y="190"/>
                    <a:pt x="357" y="186"/>
                  </a:cubicBezTo>
                  <a:cubicBezTo>
                    <a:pt x="356" y="181"/>
                    <a:pt x="349" y="185"/>
                    <a:pt x="347" y="182"/>
                  </a:cubicBezTo>
                  <a:cubicBezTo>
                    <a:pt x="344" y="178"/>
                    <a:pt x="354" y="178"/>
                    <a:pt x="357" y="173"/>
                  </a:cubicBezTo>
                  <a:cubicBezTo>
                    <a:pt x="359" y="169"/>
                    <a:pt x="349" y="169"/>
                    <a:pt x="351" y="166"/>
                  </a:cubicBezTo>
                  <a:cubicBezTo>
                    <a:pt x="354" y="162"/>
                    <a:pt x="336" y="166"/>
                    <a:pt x="341" y="168"/>
                  </a:cubicBezTo>
                  <a:cubicBezTo>
                    <a:pt x="346" y="171"/>
                    <a:pt x="341" y="173"/>
                    <a:pt x="336" y="170"/>
                  </a:cubicBezTo>
                  <a:cubicBezTo>
                    <a:pt x="331" y="166"/>
                    <a:pt x="317" y="172"/>
                    <a:pt x="322" y="176"/>
                  </a:cubicBezTo>
                  <a:cubicBezTo>
                    <a:pt x="326" y="179"/>
                    <a:pt x="338" y="174"/>
                    <a:pt x="331" y="183"/>
                  </a:cubicBezTo>
                  <a:cubicBezTo>
                    <a:pt x="325" y="193"/>
                    <a:pt x="322" y="181"/>
                    <a:pt x="315" y="182"/>
                  </a:cubicBezTo>
                  <a:cubicBezTo>
                    <a:pt x="309" y="183"/>
                    <a:pt x="312" y="191"/>
                    <a:pt x="321" y="194"/>
                  </a:cubicBezTo>
                  <a:cubicBezTo>
                    <a:pt x="331" y="197"/>
                    <a:pt x="330" y="202"/>
                    <a:pt x="338" y="207"/>
                  </a:cubicBezTo>
                  <a:close/>
                  <a:moveTo>
                    <a:pt x="396" y="150"/>
                  </a:moveTo>
                  <a:cubicBezTo>
                    <a:pt x="398" y="157"/>
                    <a:pt x="401" y="152"/>
                    <a:pt x="405" y="155"/>
                  </a:cubicBezTo>
                  <a:cubicBezTo>
                    <a:pt x="409" y="158"/>
                    <a:pt x="415" y="160"/>
                    <a:pt x="418" y="157"/>
                  </a:cubicBezTo>
                  <a:cubicBezTo>
                    <a:pt x="422" y="154"/>
                    <a:pt x="423" y="152"/>
                    <a:pt x="424" y="154"/>
                  </a:cubicBezTo>
                  <a:cubicBezTo>
                    <a:pt x="426" y="159"/>
                    <a:pt x="434" y="159"/>
                    <a:pt x="451" y="159"/>
                  </a:cubicBezTo>
                  <a:cubicBezTo>
                    <a:pt x="468" y="160"/>
                    <a:pt x="464" y="152"/>
                    <a:pt x="469" y="155"/>
                  </a:cubicBezTo>
                  <a:cubicBezTo>
                    <a:pt x="474" y="158"/>
                    <a:pt x="485" y="158"/>
                    <a:pt x="490" y="157"/>
                  </a:cubicBezTo>
                  <a:cubicBezTo>
                    <a:pt x="495" y="156"/>
                    <a:pt x="498" y="148"/>
                    <a:pt x="497" y="144"/>
                  </a:cubicBezTo>
                  <a:cubicBezTo>
                    <a:pt x="497" y="140"/>
                    <a:pt x="459" y="137"/>
                    <a:pt x="452" y="141"/>
                  </a:cubicBezTo>
                  <a:cubicBezTo>
                    <a:pt x="445" y="145"/>
                    <a:pt x="434" y="139"/>
                    <a:pt x="429" y="142"/>
                  </a:cubicBezTo>
                  <a:cubicBezTo>
                    <a:pt x="424" y="145"/>
                    <a:pt x="425" y="138"/>
                    <a:pt x="416" y="138"/>
                  </a:cubicBezTo>
                  <a:cubicBezTo>
                    <a:pt x="406" y="138"/>
                    <a:pt x="417" y="133"/>
                    <a:pt x="418" y="131"/>
                  </a:cubicBezTo>
                  <a:cubicBezTo>
                    <a:pt x="420" y="128"/>
                    <a:pt x="404" y="123"/>
                    <a:pt x="397" y="124"/>
                  </a:cubicBezTo>
                  <a:cubicBezTo>
                    <a:pt x="390" y="126"/>
                    <a:pt x="386" y="122"/>
                    <a:pt x="380" y="119"/>
                  </a:cubicBezTo>
                  <a:cubicBezTo>
                    <a:pt x="373" y="116"/>
                    <a:pt x="356" y="117"/>
                    <a:pt x="359" y="122"/>
                  </a:cubicBezTo>
                  <a:cubicBezTo>
                    <a:pt x="362" y="126"/>
                    <a:pt x="383" y="133"/>
                    <a:pt x="385" y="129"/>
                  </a:cubicBezTo>
                  <a:cubicBezTo>
                    <a:pt x="387" y="126"/>
                    <a:pt x="392" y="134"/>
                    <a:pt x="395" y="138"/>
                  </a:cubicBezTo>
                  <a:cubicBezTo>
                    <a:pt x="399" y="142"/>
                    <a:pt x="393" y="143"/>
                    <a:pt x="396" y="150"/>
                  </a:cubicBezTo>
                  <a:close/>
                  <a:moveTo>
                    <a:pt x="414" y="108"/>
                  </a:moveTo>
                  <a:cubicBezTo>
                    <a:pt x="408" y="105"/>
                    <a:pt x="400" y="112"/>
                    <a:pt x="406" y="114"/>
                  </a:cubicBezTo>
                  <a:cubicBezTo>
                    <a:pt x="412" y="116"/>
                    <a:pt x="420" y="111"/>
                    <a:pt x="414" y="108"/>
                  </a:cubicBezTo>
                  <a:close/>
                  <a:moveTo>
                    <a:pt x="363" y="68"/>
                  </a:moveTo>
                  <a:cubicBezTo>
                    <a:pt x="368" y="71"/>
                    <a:pt x="365" y="74"/>
                    <a:pt x="371" y="77"/>
                  </a:cubicBezTo>
                  <a:cubicBezTo>
                    <a:pt x="376" y="79"/>
                    <a:pt x="393" y="73"/>
                    <a:pt x="394" y="77"/>
                  </a:cubicBezTo>
                  <a:cubicBezTo>
                    <a:pt x="395" y="81"/>
                    <a:pt x="377" y="82"/>
                    <a:pt x="380" y="84"/>
                  </a:cubicBezTo>
                  <a:cubicBezTo>
                    <a:pt x="382" y="87"/>
                    <a:pt x="393" y="91"/>
                    <a:pt x="391" y="93"/>
                  </a:cubicBezTo>
                  <a:cubicBezTo>
                    <a:pt x="390" y="95"/>
                    <a:pt x="408" y="101"/>
                    <a:pt x="410" y="98"/>
                  </a:cubicBezTo>
                  <a:cubicBezTo>
                    <a:pt x="412" y="95"/>
                    <a:pt x="417" y="96"/>
                    <a:pt x="422" y="98"/>
                  </a:cubicBezTo>
                  <a:cubicBezTo>
                    <a:pt x="426" y="100"/>
                    <a:pt x="427" y="87"/>
                    <a:pt x="430" y="89"/>
                  </a:cubicBezTo>
                  <a:cubicBezTo>
                    <a:pt x="433" y="91"/>
                    <a:pt x="433" y="84"/>
                    <a:pt x="438" y="82"/>
                  </a:cubicBezTo>
                  <a:cubicBezTo>
                    <a:pt x="443" y="80"/>
                    <a:pt x="451" y="80"/>
                    <a:pt x="451" y="77"/>
                  </a:cubicBezTo>
                  <a:cubicBezTo>
                    <a:pt x="452" y="76"/>
                    <a:pt x="450" y="73"/>
                    <a:pt x="444" y="74"/>
                  </a:cubicBezTo>
                  <a:cubicBezTo>
                    <a:pt x="437" y="75"/>
                    <a:pt x="433" y="72"/>
                    <a:pt x="436" y="68"/>
                  </a:cubicBezTo>
                  <a:cubicBezTo>
                    <a:pt x="439" y="65"/>
                    <a:pt x="429" y="64"/>
                    <a:pt x="432" y="61"/>
                  </a:cubicBezTo>
                  <a:cubicBezTo>
                    <a:pt x="436" y="58"/>
                    <a:pt x="425" y="55"/>
                    <a:pt x="427" y="60"/>
                  </a:cubicBezTo>
                  <a:cubicBezTo>
                    <a:pt x="428" y="64"/>
                    <a:pt x="420" y="60"/>
                    <a:pt x="419" y="56"/>
                  </a:cubicBezTo>
                  <a:cubicBezTo>
                    <a:pt x="418" y="52"/>
                    <a:pt x="403" y="51"/>
                    <a:pt x="394" y="42"/>
                  </a:cubicBezTo>
                  <a:cubicBezTo>
                    <a:pt x="384" y="34"/>
                    <a:pt x="374" y="39"/>
                    <a:pt x="380" y="40"/>
                  </a:cubicBezTo>
                  <a:cubicBezTo>
                    <a:pt x="386" y="41"/>
                    <a:pt x="385" y="44"/>
                    <a:pt x="381" y="44"/>
                  </a:cubicBezTo>
                  <a:cubicBezTo>
                    <a:pt x="376" y="44"/>
                    <a:pt x="368" y="44"/>
                    <a:pt x="375" y="47"/>
                  </a:cubicBezTo>
                  <a:cubicBezTo>
                    <a:pt x="383" y="50"/>
                    <a:pt x="374" y="51"/>
                    <a:pt x="368" y="51"/>
                  </a:cubicBezTo>
                  <a:cubicBezTo>
                    <a:pt x="362" y="51"/>
                    <a:pt x="362" y="59"/>
                    <a:pt x="370" y="60"/>
                  </a:cubicBezTo>
                  <a:cubicBezTo>
                    <a:pt x="378" y="61"/>
                    <a:pt x="372" y="66"/>
                    <a:pt x="366" y="64"/>
                  </a:cubicBezTo>
                  <a:cubicBezTo>
                    <a:pt x="359" y="62"/>
                    <a:pt x="357" y="65"/>
                    <a:pt x="363" y="68"/>
                  </a:cubicBezTo>
                  <a:close/>
                  <a:moveTo>
                    <a:pt x="406" y="33"/>
                  </a:moveTo>
                  <a:cubicBezTo>
                    <a:pt x="411" y="30"/>
                    <a:pt x="415" y="32"/>
                    <a:pt x="410" y="34"/>
                  </a:cubicBezTo>
                  <a:cubicBezTo>
                    <a:pt x="406" y="36"/>
                    <a:pt x="408" y="37"/>
                    <a:pt x="414" y="37"/>
                  </a:cubicBezTo>
                  <a:cubicBezTo>
                    <a:pt x="420" y="37"/>
                    <a:pt x="411" y="39"/>
                    <a:pt x="411" y="42"/>
                  </a:cubicBezTo>
                  <a:cubicBezTo>
                    <a:pt x="411" y="46"/>
                    <a:pt x="418" y="44"/>
                    <a:pt x="419" y="47"/>
                  </a:cubicBezTo>
                  <a:cubicBezTo>
                    <a:pt x="419" y="51"/>
                    <a:pt x="434" y="52"/>
                    <a:pt x="439" y="48"/>
                  </a:cubicBezTo>
                  <a:cubicBezTo>
                    <a:pt x="444" y="44"/>
                    <a:pt x="442" y="49"/>
                    <a:pt x="442" y="52"/>
                  </a:cubicBezTo>
                  <a:cubicBezTo>
                    <a:pt x="441" y="55"/>
                    <a:pt x="463" y="57"/>
                    <a:pt x="464" y="54"/>
                  </a:cubicBezTo>
                  <a:cubicBezTo>
                    <a:pt x="465" y="50"/>
                    <a:pt x="469" y="52"/>
                    <a:pt x="473" y="53"/>
                  </a:cubicBezTo>
                  <a:cubicBezTo>
                    <a:pt x="477" y="54"/>
                    <a:pt x="498" y="49"/>
                    <a:pt x="499" y="45"/>
                  </a:cubicBezTo>
                  <a:cubicBezTo>
                    <a:pt x="499" y="40"/>
                    <a:pt x="505" y="47"/>
                    <a:pt x="499" y="51"/>
                  </a:cubicBezTo>
                  <a:cubicBezTo>
                    <a:pt x="492" y="56"/>
                    <a:pt x="478" y="55"/>
                    <a:pt x="472" y="57"/>
                  </a:cubicBezTo>
                  <a:cubicBezTo>
                    <a:pt x="466" y="59"/>
                    <a:pt x="476" y="63"/>
                    <a:pt x="482" y="68"/>
                  </a:cubicBezTo>
                  <a:cubicBezTo>
                    <a:pt x="488" y="72"/>
                    <a:pt x="474" y="70"/>
                    <a:pt x="469" y="64"/>
                  </a:cubicBezTo>
                  <a:cubicBezTo>
                    <a:pt x="463" y="58"/>
                    <a:pt x="450" y="58"/>
                    <a:pt x="443" y="58"/>
                  </a:cubicBezTo>
                  <a:cubicBezTo>
                    <a:pt x="437" y="59"/>
                    <a:pt x="439" y="71"/>
                    <a:pt x="444" y="71"/>
                  </a:cubicBezTo>
                  <a:cubicBezTo>
                    <a:pt x="449" y="71"/>
                    <a:pt x="454" y="73"/>
                    <a:pt x="459" y="81"/>
                  </a:cubicBezTo>
                  <a:cubicBezTo>
                    <a:pt x="464" y="88"/>
                    <a:pt x="474" y="87"/>
                    <a:pt x="474" y="90"/>
                  </a:cubicBezTo>
                  <a:cubicBezTo>
                    <a:pt x="474" y="94"/>
                    <a:pt x="460" y="87"/>
                    <a:pt x="453" y="86"/>
                  </a:cubicBezTo>
                  <a:cubicBezTo>
                    <a:pt x="445" y="85"/>
                    <a:pt x="432" y="90"/>
                    <a:pt x="432" y="95"/>
                  </a:cubicBezTo>
                  <a:cubicBezTo>
                    <a:pt x="432" y="101"/>
                    <a:pt x="443" y="100"/>
                    <a:pt x="451" y="96"/>
                  </a:cubicBezTo>
                  <a:cubicBezTo>
                    <a:pt x="459" y="91"/>
                    <a:pt x="453" y="97"/>
                    <a:pt x="449" y="101"/>
                  </a:cubicBezTo>
                  <a:cubicBezTo>
                    <a:pt x="445" y="104"/>
                    <a:pt x="459" y="107"/>
                    <a:pt x="459" y="111"/>
                  </a:cubicBezTo>
                  <a:cubicBezTo>
                    <a:pt x="459" y="116"/>
                    <a:pt x="449" y="114"/>
                    <a:pt x="448" y="110"/>
                  </a:cubicBezTo>
                  <a:cubicBezTo>
                    <a:pt x="447" y="106"/>
                    <a:pt x="443" y="102"/>
                    <a:pt x="434" y="103"/>
                  </a:cubicBezTo>
                  <a:cubicBezTo>
                    <a:pt x="425" y="104"/>
                    <a:pt x="427" y="110"/>
                    <a:pt x="433" y="111"/>
                  </a:cubicBezTo>
                  <a:cubicBezTo>
                    <a:pt x="439" y="112"/>
                    <a:pt x="439" y="116"/>
                    <a:pt x="433" y="116"/>
                  </a:cubicBezTo>
                  <a:cubicBezTo>
                    <a:pt x="426" y="116"/>
                    <a:pt x="412" y="120"/>
                    <a:pt x="416" y="124"/>
                  </a:cubicBezTo>
                  <a:cubicBezTo>
                    <a:pt x="421" y="129"/>
                    <a:pt x="439" y="124"/>
                    <a:pt x="443" y="127"/>
                  </a:cubicBezTo>
                  <a:cubicBezTo>
                    <a:pt x="446" y="130"/>
                    <a:pt x="455" y="131"/>
                    <a:pt x="457" y="128"/>
                  </a:cubicBezTo>
                  <a:cubicBezTo>
                    <a:pt x="459" y="124"/>
                    <a:pt x="466" y="126"/>
                    <a:pt x="473" y="126"/>
                  </a:cubicBezTo>
                  <a:cubicBezTo>
                    <a:pt x="480" y="126"/>
                    <a:pt x="482" y="127"/>
                    <a:pt x="485" y="130"/>
                  </a:cubicBezTo>
                  <a:cubicBezTo>
                    <a:pt x="489" y="133"/>
                    <a:pt x="494" y="132"/>
                    <a:pt x="498" y="129"/>
                  </a:cubicBezTo>
                  <a:cubicBezTo>
                    <a:pt x="502" y="126"/>
                    <a:pt x="502" y="126"/>
                    <a:pt x="507" y="126"/>
                  </a:cubicBezTo>
                  <a:cubicBezTo>
                    <a:pt x="512" y="126"/>
                    <a:pt x="513" y="123"/>
                    <a:pt x="511" y="119"/>
                  </a:cubicBezTo>
                  <a:cubicBezTo>
                    <a:pt x="508" y="115"/>
                    <a:pt x="502" y="122"/>
                    <a:pt x="501" y="119"/>
                  </a:cubicBezTo>
                  <a:cubicBezTo>
                    <a:pt x="500" y="115"/>
                    <a:pt x="494" y="114"/>
                    <a:pt x="484" y="116"/>
                  </a:cubicBezTo>
                  <a:cubicBezTo>
                    <a:pt x="474" y="117"/>
                    <a:pt x="479" y="109"/>
                    <a:pt x="485" y="111"/>
                  </a:cubicBezTo>
                  <a:cubicBezTo>
                    <a:pt x="491" y="113"/>
                    <a:pt x="499" y="112"/>
                    <a:pt x="506" y="110"/>
                  </a:cubicBezTo>
                  <a:cubicBezTo>
                    <a:pt x="512" y="108"/>
                    <a:pt x="507" y="105"/>
                    <a:pt x="507" y="102"/>
                  </a:cubicBezTo>
                  <a:cubicBezTo>
                    <a:pt x="507" y="100"/>
                    <a:pt x="516" y="101"/>
                    <a:pt x="522" y="101"/>
                  </a:cubicBezTo>
                  <a:cubicBezTo>
                    <a:pt x="529" y="101"/>
                    <a:pt x="538" y="91"/>
                    <a:pt x="538" y="85"/>
                  </a:cubicBezTo>
                  <a:cubicBezTo>
                    <a:pt x="539" y="79"/>
                    <a:pt x="524" y="80"/>
                    <a:pt x="517" y="80"/>
                  </a:cubicBezTo>
                  <a:cubicBezTo>
                    <a:pt x="510" y="80"/>
                    <a:pt x="521" y="75"/>
                    <a:pt x="535" y="76"/>
                  </a:cubicBezTo>
                  <a:cubicBezTo>
                    <a:pt x="549" y="76"/>
                    <a:pt x="542" y="70"/>
                    <a:pt x="545" y="68"/>
                  </a:cubicBezTo>
                  <a:cubicBezTo>
                    <a:pt x="547" y="66"/>
                    <a:pt x="554" y="71"/>
                    <a:pt x="561" y="69"/>
                  </a:cubicBezTo>
                  <a:cubicBezTo>
                    <a:pt x="567" y="68"/>
                    <a:pt x="563" y="62"/>
                    <a:pt x="567" y="62"/>
                  </a:cubicBezTo>
                  <a:cubicBezTo>
                    <a:pt x="571" y="62"/>
                    <a:pt x="578" y="57"/>
                    <a:pt x="593" y="49"/>
                  </a:cubicBezTo>
                  <a:cubicBezTo>
                    <a:pt x="607" y="41"/>
                    <a:pt x="619" y="42"/>
                    <a:pt x="619" y="37"/>
                  </a:cubicBezTo>
                  <a:cubicBezTo>
                    <a:pt x="620" y="33"/>
                    <a:pt x="599" y="37"/>
                    <a:pt x="596" y="36"/>
                  </a:cubicBezTo>
                  <a:cubicBezTo>
                    <a:pt x="592" y="35"/>
                    <a:pt x="610" y="31"/>
                    <a:pt x="615" y="32"/>
                  </a:cubicBezTo>
                  <a:cubicBezTo>
                    <a:pt x="619" y="33"/>
                    <a:pt x="624" y="32"/>
                    <a:pt x="639" y="25"/>
                  </a:cubicBezTo>
                  <a:cubicBezTo>
                    <a:pt x="654" y="17"/>
                    <a:pt x="647" y="16"/>
                    <a:pt x="641" y="17"/>
                  </a:cubicBezTo>
                  <a:cubicBezTo>
                    <a:pt x="635" y="18"/>
                    <a:pt x="628" y="16"/>
                    <a:pt x="629" y="12"/>
                  </a:cubicBezTo>
                  <a:cubicBezTo>
                    <a:pt x="629" y="8"/>
                    <a:pt x="620" y="11"/>
                    <a:pt x="619" y="9"/>
                  </a:cubicBezTo>
                  <a:cubicBezTo>
                    <a:pt x="619" y="7"/>
                    <a:pt x="611" y="8"/>
                    <a:pt x="601" y="12"/>
                  </a:cubicBezTo>
                  <a:cubicBezTo>
                    <a:pt x="592" y="15"/>
                    <a:pt x="601" y="8"/>
                    <a:pt x="605" y="7"/>
                  </a:cubicBezTo>
                  <a:cubicBezTo>
                    <a:pt x="608" y="5"/>
                    <a:pt x="581" y="7"/>
                    <a:pt x="576" y="4"/>
                  </a:cubicBezTo>
                  <a:cubicBezTo>
                    <a:pt x="572" y="0"/>
                    <a:pt x="566" y="9"/>
                    <a:pt x="562" y="5"/>
                  </a:cubicBezTo>
                  <a:cubicBezTo>
                    <a:pt x="558" y="0"/>
                    <a:pt x="547" y="4"/>
                    <a:pt x="548" y="7"/>
                  </a:cubicBezTo>
                  <a:cubicBezTo>
                    <a:pt x="550" y="10"/>
                    <a:pt x="546" y="10"/>
                    <a:pt x="542" y="7"/>
                  </a:cubicBezTo>
                  <a:cubicBezTo>
                    <a:pt x="538" y="3"/>
                    <a:pt x="530" y="7"/>
                    <a:pt x="522" y="6"/>
                  </a:cubicBezTo>
                  <a:cubicBezTo>
                    <a:pt x="515" y="5"/>
                    <a:pt x="518" y="12"/>
                    <a:pt x="510" y="9"/>
                  </a:cubicBezTo>
                  <a:cubicBezTo>
                    <a:pt x="501" y="5"/>
                    <a:pt x="493" y="7"/>
                    <a:pt x="495" y="8"/>
                  </a:cubicBezTo>
                  <a:cubicBezTo>
                    <a:pt x="498" y="9"/>
                    <a:pt x="494" y="11"/>
                    <a:pt x="491" y="10"/>
                  </a:cubicBezTo>
                  <a:cubicBezTo>
                    <a:pt x="487" y="9"/>
                    <a:pt x="484" y="10"/>
                    <a:pt x="486" y="14"/>
                  </a:cubicBezTo>
                  <a:cubicBezTo>
                    <a:pt x="488" y="17"/>
                    <a:pt x="473" y="13"/>
                    <a:pt x="473" y="17"/>
                  </a:cubicBezTo>
                  <a:cubicBezTo>
                    <a:pt x="473" y="21"/>
                    <a:pt x="467" y="23"/>
                    <a:pt x="463" y="19"/>
                  </a:cubicBezTo>
                  <a:cubicBezTo>
                    <a:pt x="459" y="16"/>
                    <a:pt x="445" y="15"/>
                    <a:pt x="449" y="18"/>
                  </a:cubicBezTo>
                  <a:cubicBezTo>
                    <a:pt x="453" y="21"/>
                    <a:pt x="437" y="19"/>
                    <a:pt x="441" y="22"/>
                  </a:cubicBezTo>
                  <a:cubicBezTo>
                    <a:pt x="445" y="26"/>
                    <a:pt x="436" y="28"/>
                    <a:pt x="436" y="26"/>
                  </a:cubicBezTo>
                  <a:cubicBezTo>
                    <a:pt x="436" y="25"/>
                    <a:pt x="427" y="21"/>
                    <a:pt x="423" y="25"/>
                  </a:cubicBezTo>
                  <a:cubicBezTo>
                    <a:pt x="420" y="28"/>
                    <a:pt x="419" y="32"/>
                    <a:pt x="417" y="30"/>
                  </a:cubicBezTo>
                  <a:cubicBezTo>
                    <a:pt x="415" y="27"/>
                    <a:pt x="407" y="28"/>
                    <a:pt x="400" y="31"/>
                  </a:cubicBezTo>
                  <a:cubicBezTo>
                    <a:pt x="392" y="34"/>
                    <a:pt x="401" y="36"/>
                    <a:pt x="406" y="33"/>
                  </a:cubicBezTo>
                  <a:close/>
                  <a:moveTo>
                    <a:pt x="496" y="341"/>
                  </a:moveTo>
                  <a:cubicBezTo>
                    <a:pt x="498" y="340"/>
                    <a:pt x="503" y="331"/>
                    <a:pt x="497" y="332"/>
                  </a:cubicBezTo>
                  <a:cubicBezTo>
                    <a:pt x="490" y="332"/>
                    <a:pt x="492" y="341"/>
                    <a:pt x="496" y="341"/>
                  </a:cubicBezTo>
                  <a:close/>
                  <a:moveTo>
                    <a:pt x="464" y="333"/>
                  </a:moveTo>
                  <a:cubicBezTo>
                    <a:pt x="470" y="336"/>
                    <a:pt x="479" y="327"/>
                    <a:pt x="478" y="324"/>
                  </a:cubicBezTo>
                  <a:cubicBezTo>
                    <a:pt x="477" y="321"/>
                    <a:pt x="457" y="329"/>
                    <a:pt x="464" y="333"/>
                  </a:cubicBezTo>
                  <a:close/>
                  <a:moveTo>
                    <a:pt x="490" y="313"/>
                  </a:moveTo>
                  <a:cubicBezTo>
                    <a:pt x="491" y="310"/>
                    <a:pt x="478" y="308"/>
                    <a:pt x="479" y="304"/>
                  </a:cubicBezTo>
                  <a:cubicBezTo>
                    <a:pt x="480" y="300"/>
                    <a:pt x="467" y="297"/>
                    <a:pt x="463" y="295"/>
                  </a:cubicBezTo>
                  <a:cubicBezTo>
                    <a:pt x="459" y="293"/>
                    <a:pt x="453" y="292"/>
                    <a:pt x="453" y="288"/>
                  </a:cubicBezTo>
                  <a:cubicBezTo>
                    <a:pt x="453" y="283"/>
                    <a:pt x="445" y="286"/>
                    <a:pt x="444" y="293"/>
                  </a:cubicBezTo>
                  <a:cubicBezTo>
                    <a:pt x="444" y="299"/>
                    <a:pt x="440" y="298"/>
                    <a:pt x="442" y="304"/>
                  </a:cubicBezTo>
                  <a:cubicBezTo>
                    <a:pt x="444" y="310"/>
                    <a:pt x="434" y="311"/>
                    <a:pt x="435" y="315"/>
                  </a:cubicBezTo>
                  <a:cubicBezTo>
                    <a:pt x="437" y="318"/>
                    <a:pt x="441" y="314"/>
                    <a:pt x="445" y="314"/>
                  </a:cubicBezTo>
                  <a:cubicBezTo>
                    <a:pt x="450" y="314"/>
                    <a:pt x="444" y="320"/>
                    <a:pt x="450" y="321"/>
                  </a:cubicBezTo>
                  <a:cubicBezTo>
                    <a:pt x="454" y="321"/>
                    <a:pt x="461" y="316"/>
                    <a:pt x="463" y="313"/>
                  </a:cubicBezTo>
                  <a:cubicBezTo>
                    <a:pt x="465" y="310"/>
                    <a:pt x="469" y="309"/>
                    <a:pt x="474" y="313"/>
                  </a:cubicBezTo>
                  <a:cubicBezTo>
                    <a:pt x="479" y="316"/>
                    <a:pt x="489" y="317"/>
                    <a:pt x="490" y="313"/>
                  </a:cubicBezTo>
                  <a:close/>
                  <a:moveTo>
                    <a:pt x="607" y="282"/>
                  </a:moveTo>
                  <a:cubicBezTo>
                    <a:pt x="611" y="282"/>
                    <a:pt x="612" y="288"/>
                    <a:pt x="618" y="293"/>
                  </a:cubicBezTo>
                  <a:cubicBezTo>
                    <a:pt x="625" y="299"/>
                    <a:pt x="626" y="295"/>
                    <a:pt x="627" y="291"/>
                  </a:cubicBezTo>
                  <a:cubicBezTo>
                    <a:pt x="628" y="287"/>
                    <a:pt x="636" y="290"/>
                    <a:pt x="635" y="286"/>
                  </a:cubicBezTo>
                  <a:cubicBezTo>
                    <a:pt x="635" y="283"/>
                    <a:pt x="641" y="278"/>
                    <a:pt x="646" y="276"/>
                  </a:cubicBezTo>
                  <a:cubicBezTo>
                    <a:pt x="650" y="274"/>
                    <a:pt x="642" y="270"/>
                    <a:pt x="636" y="270"/>
                  </a:cubicBezTo>
                  <a:cubicBezTo>
                    <a:pt x="631" y="271"/>
                    <a:pt x="629" y="267"/>
                    <a:pt x="629" y="264"/>
                  </a:cubicBezTo>
                  <a:cubicBezTo>
                    <a:pt x="629" y="262"/>
                    <a:pt x="619" y="256"/>
                    <a:pt x="615" y="257"/>
                  </a:cubicBezTo>
                  <a:cubicBezTo>
                    <a:pt x="612" y="258"/>
                    <a:pt x="606" y="252"/>
                    <a:pt x="601" y="252"/>
                  </a:cubicBezTo>
                  <a:cubicBezTo>
                    <a:pt x="596" y="251"/>
                    <a:pt x="590" y="248"/>
                    <a:pt x="590" y="243"/>
                  </a:cubicBezTo>
                  <a:cubicBezTo>
                    <a:pt x="591" y="238"/>
                    <a:pt x="600" y="244"/>
                    <a:pt x="601" y="240"/>
                  </a:cubicBezTo>
                  <a:cubicBezTo>
                    <a:pt x="603" y="237"/>
                    <a:pt x="592" y="239"/>
                    <a:pt x="592" y="236"/>
                  </a:cubicBezTo>
                  <a:cubicBezTo>
                    <a:pt x="592" y="233"/>
                    <a:pt x="595" y="234"/>
                    <a:pt x="597" y="232"/>
                  </a:cubicBezTo>
                  <a:cubicBezTo>
                    <a:pt x="599" y="230"/>
                    <a:pt x="595" y="227"/>
                    <a:pt x="592" y="225"/>
                  </a:cubicBezTo>
                  <a:cubicBezTo>
                    <a:pt x="590" y="224"/>
                    <a:pt x="589" y="228"/>
                    <a:pt x="587" y="228"/>
                  </a:cubicBezTo>
                  <a:cubicBezTo>
                    <a:pt x="584" y="228"/>
                    <a:pt x="586" y="224"/>
                    <a:pt x="588" y="222"/>
                  </a:cubicBezTo>
                  <a:cubicBezTo>
                    <a:pt x="590" y="219"/>
                    <a:pt x="580" y="217"/>
                    <a:pt x="576" y="218"/>
                  </a:cubicBezTo>
                  <a:cubicBezTo>
                    <a:pt x="571" y="219"/>
                    <a:pt x="570" y="217"/>
                    <a:pt x="570" y="214"/>
                  </a:cubicBezTo>
                  <a:cubicBezTo>
                    <a:pt x="570" y="211"/>
                    <a:pt x="562" y="214"/>
                    <a:pt x="560" y="216"/>
                  </a:cubicBezTo>
                  <a:cubicBezTo>
                    <a:pt x="557" y="218"/>
                    <a:pt x="553" y="214"/>
                    <a:pt x="557" y="214"/>
                  </a:cubicBezTo>
                  <a:cubicBezTo>
                    <a:pt x="560" y="213"/>
                    <a:pt x="565" y="210"/>
                    <a:pt x="563" y="207"/>
                  </a:cubicBezTo>
                  <a:cubicBezTo>
                    <a:pt x="562" y="204"/>
                    <a:pt x="553" y="204"/>
                    <a:pt x="551" y="208"/>
                  </a:cubicBezTo>
                  <a:cubicBezTo>
                    <a:pt x="550" y="212"/>
                    <a:pt x="542" y="203"/>
                    <a:pt x="542" y="200"/>
                  </a:cubicBezTo>
                  <a:cubicBezTo>
                    <a:pt x="542" y="197"/>
                    <a:pt x="531" y="200"/>
                    <a:pt x="532" y="194"/>
                  </a:cubicBezTo>
                  <a:cubicBezTo>
                    <a:pt x="534" y="189"/>
                    <a:pt x="519" y="188"/>
                    <a:pt x="515" y="188"/>
                  </a:cubicBezTo>
                  <a:cubicBezTo>
                    <a:pt x="511" y="188"/>
                    <a:pt x="505" y="191"/>
                    <a:pt x="506" y="194"/>
                  </a:cubicBezTo>
                  <a:cubicBezTo>
                    <a:pt x="507" y="198"/>
                    <a:pt x="502" y="197"/>
                    <a:pt x="501" y="193"/>
                  </a:cubicBezTo>
                  <a:cubicBezTo>
                    <a:pt x="500" y="189"/>
                    <a:pt x="491" y="197"/>
                    <a:pt x="488" y="197"/>
                  </a:cubicBezTo>
                  <a:cubicBezTo>
                    <a:pt x="485" y="197"/>
                    <a:pt x="490" y="187"/>
                    <a:pt x="488" y="183"/>
                  </a:cubicBezTo>
                  <a:cubicBezTo>
                    <a:pt x="487" y="180"/>
                    <a:pt x="485" y="179"/>
                    <a:pt x="483" y="174"/>
                  </a:cubicBezTo>
                  <a:cubicBezTo>
                    <a:pt x="480" y="168"/>
                    <a:pt x="470" y="171"/>
                    <a:pt x="467" y="174"/>
                  </a:cubicBezTo>
                  <a:cubicBezTo>
                    <a:pt x="464" y="177"/>
                    <a:pt x="455" y="176"/>
                    <a:pt x="450" y="180"/>
                  </a:cubicBezTo>
                  <a:cubicBezTo>
                    <a:pt x="445" y="185"/>
                    <a:pt x="450" y="190"/>
                    <a:pt x="452" y="192"/>
                  </a:cubicBezTo>
                  <a:cubicBezTo>
                    <a:pt x="454" y="194"/>
                    <a:pt x="445" y="197"/>
                    <a:pt x="448" y="200"/>
                  </a:cubicBezTo>
                  <a:cubicBezTo>
                    <a:pt x="451" y="203"/>
                    <a:pt x="456" y="201"/>
                    <a:pt x="456" y="206"/>
                  </a:cubicBezTo>
                  <a:cubicBezTo>
                    <a:pt x="457" y="210"/>
                    <a:pt x="445" y="204"/>
                    <a:pt x="443" y="200"/>
                  </a:cubicBezTo>
                  <a:cubicBezTo>
                    <a:pt x="441" y="197"/>
                    <a:pt x="444" y="193"/>
                    <a:pt x="441" y="190"/>
                  </a:cubicBezTo>
                  <a:cubicBezTo>
                    <a:pt x="439" y="187"/>
                    <a:pt x="441" y="184"/>
                    <a:pt x="445" y="179"/>
                  </a:cubicBezTo>
                  <a:cubicBezTo>
                    <a:pt x="450" y="174"/>
                    <a:pt x="454" y="174"/>
                    <a:pt x="454" y="172"/>
                  </a:cubicBezTo>
                  <a:cubicBezTo>
                    <a:pt x="454" y="169"/>
                    <a:pt x="434" y="169"/>
                    <a:pt x="422" y="179"/>
                  </a:cubicBezTo>
                  <a:cubicBezTo>
                    <a:pt x="410" y="190"/>
                    <a:pt x="414" y="204"/>
                    <a:pt x="414" y="207"/>
                  </a:cubicBezTo>
                  <a:cubicBezTo>
                    <a:pt x="415" y="210"/>
                    <a:pt x="425" y="209"/>
                    <a:pt x="432" y="210"/>
                  </a:cubicBezTo>
                  <a:cubicBezTo>
                    <a:pt x="438" y="212"/>
                    <a:pt x="434" y="215"/>
                    <a:pt x="430" y="214"/>
                  </a:cubicBezTo>
                  <a:cubicBezTo>
                    <a:pt x="425" y="213"/>
                    <a:pt x="417" y="212"/>
                    <a:pt x="418" y="215"/>
                  </a:cubicBezTo>
                  <a:cubicBezTo>
                    <a:pt x="418" y="218"/>
                    <a:pt x="428" y="224"/>
                    <a:pt x="433" y="223"/>
                  </a:cubicBezTo>
                  <a:cubicBezTo>
                    <a:pt x="439" y="222"/>
                    <a:pt x="439" y="222"/>
                    <a:pt x="442" y="225"/>
                  </a:cubicBezTo>
                  <a:cubicBezTo>
                    <a:pt x="444" y="228"/>
                    <a:pt x="451" y="227"/>
                    <a:pt x="458" y="227"/>
                  </a:cubicBezTo>
                  <a:cubicBezTo>
                    <a:pt x="464" y="228"/>
                    <a:pt x="472" y="230"/>
                    <a:pt x="475" y="230"/>
                  </a:cubicBezTo>
                  <a:cubicBezTo>
                    <a:pt x="479" y="231"/>
                    <a:pt x="483" y="229"/>
                    <a:pt x="484" y="227"/>
                  </a:cubicBezTo>
                  <a:cubicBezTo>
                    <a:pt x="485" y="225"/>
                    <a:pt x="498" y="230"/>
                    <a:pt x="502" y="229"/>
                  </a:cubicBezTo>
                  <a:cubicBezTo>
                    <a:pt x="506" y="229"/>
                    <a:pt x="503" y="225"/>
                    <a:pt x="501" y="224"/>
                  </a:cubicBezTo>
                  <a:cubicBezTo>
                    <a:pt x="498" y="223"/>
                    <a:pt x="499" y="219"/>
                    <a:pt x="503" y="220"/>
                  </a:cubicBezTo>
                  <a:cubicBezTo>
                    <a:pt x="506" y="222"/>
                    <a:pt x="511" y="223"/>
                    <a:pt x="512" y="227"/>
                  </a:cubicBezTo>
                  <a:cubicBezTo>
                    <a:pt x="513" y="229"/>
                    <a:pt x="516" y="228"/>
                    <a:pt x="516" y="230"/>
                  </a:cubicBezTo>
                  <a:cubicBezTo>
                    <a:pt x="517" y="233"/>
                    <a:pt x="528" y="236"/>
                    <a:pt x="529" y="239"/>
                  </a:cubicBezTo>
                  <a:cubicBezTo>
                    <a:pt x="529" y="241"/>
                    <a:pt x="517" y="243"/>
                    <a:pt x="521" y="245"/>
                  </a:cubicBezTo>
                  <a:cubicBezTo>
                    <a:pt x="524" y="248"/>
                    <a:pt x="529" y="242"/>
                    <a:pt x="533" y="242"/>
                  </a:cubicBezTo>
                  <a:cubicBezTo>
                    <a:pt x="537" y="241"/>
                    <a:pt x="537" y="251"/>
                    <a:pt x="541" y="250"/>
                  </a:cubicBezTo>
                  <a:cubicBezTo>
                    <a:pt x="545" y="248"/>
                    <a:pt x="549" y="251"/>
                    <a:pt x="553" y="258"/>
                  </a:cubicBezTo>
                  <a:cubicBezTo>
                    <a:pt x="557" y="264"/>
                    <a:pt x="552" y="269"/>
                    <a:pt x="553" y="271"/>
                  </a:cubicBezTo>
                  <a:cubicBezTo>
                    <a:pt x="553" y="274"/>
                    <a:pt x="561" y="273"/>
                    <a:pt x="566" y="270"/>
                  </a:cubicBezTo>
                  <a:cubicBezTo>
                    <a:pt x="571" y="268"/>
                    <a:pt x="575" y="273"/>
                    <a:pt x="578" y="276"/>
                  </a:cubicBezTo>
                  <a:cubicBezTo>
                    <a:pt x="582" y="280"/>
                    <a:pt x="565" y="285"/>
                    <a:pt x="567" y="282"/>
                  </a:cubicBezTo>
                  <a:cubicBezTo>
                    <a:pt x="568" y="279"/>
                    <a:pt x="557" y="271"/>
                    <a:pt x="546" y="275"/>
                  </a:cubicBezTo>
                  <a:cubicBezTo>
                    <a:pt x="536" y="279"/>
                    <a:pt x="543" y="285"/>
                    <a:pt x="544" y="288"/>
                  </a:cubicBezTo>
                  <a:cubicBezTo>
                    <a:pt x="545" y="292"/>
                    <a:pt x="535" y="295"/>
                    <a:pt x="525" y="292"/>
                  </a:cubicBezTo>
                  <a:cubicBezTo>
                    <a:pt x="516" y="289"/>
                    <a:pt x="519" y="294"/>
                    <a:pt x="515" y="294"/>
                  </a:cubicBezTo>
                  <a:cubicBezTo>
                    <a:pt x="511" y="294"/>
                    <a:pt x="506" y="300"/>
                    <a:pt x="510" y="304"/>
                  </a:cubicBezTo>
                  <a:cubicBezTo>
                    <a:pt x="514" y="308"/>
                    <a:pt x="521" y="305"/>
                    <a:pt x="528" y="305"/>
                  </a:cubicBezTo>
                  <a:cubicBezTo>
                    <a:pt x="534" y="305"/>
                    <a:pt x="535" y="307"/>
                    <a:pt x="536" y="304"/>
                  </a:cubicBezTo>
                  <a:cubicBezTo>
                    <a:pt x="536" y="300"/>
                    <a:pt x="543" y="302"/>
                    <a:pt x="548" y="303"/>
                  </a:cubicBezTo>
                  <a:cubicBezTo>
                    <a:pt x="552" y="304"/>
                    <a:pt x="551" y="310"/>
                    <a:pt x="557" y="311"/>
                  </a:cubicBezTo>
                  <a:cubicBezTo>
                    <a:pt x="563" y="312"/>
                    <a:pt x="558" y="317"/>
                    <a:pt x="562" y="321"/>
                  </a:cubicBezTo>
                  <a:cubicBezTo>
                    <a:pt x="565" y="325"/>
                    <a:pt x="577" y="323"/>
                    <a:pt x="581" y="327"/>
                  </a:cubicBezTo>
                  <a:cubicBezTo>
                    <a:pt x="585" y="332"/>
                    <a:pt x="603" y="340"/>
                    <a:pt x="606" y="337"/>
                  </a:cubicBezTo>
                  <a:cubicBezTo>
                    <a:pt x="609" y="334"/>
                    <a:pt x="590" y="317"/>
                    <a:pt x="585" y="316"/>
                  </a:cubicBezTo>
                  <a:cubicBezTo>
                    <a:pt x="580" y="314"/>
                    <a:pt x="590" y="312"/>
                    <a:pt x="597" y="318"/>
                  </a:cubicBezTo>
                  <a:cubicBezTo>
                    <a:pt x="604" y="323"/>
                    <a:pt x="614" y="326"/>
                    <a:pt x="619" y="319"/>
                  </a:cubicBezTo>
                  <a:cubicBezTo>
                    <a:pt x="624" y="313"/>
                    <a:pt x="615" y="315"/>
                    <a:pt x="615" y="310"/>
                  </a:cubicBezTo>
                  <a:cubicBezTo>
                    <a:pt x="615" y="305"/>
                    <a:pt x="611" y="299"/>
                    <a:pt x="606" y="299"/>
                  </a:cubicBezTo>
                  <a:cubicBezTo>
                    <a:pt x="601" y="299"/>
                    <a:pt x="588" y="289"/>
                    <a:pt x="593" y="287"/>
                  </a:cubicBezTo>
                  <a:cubicBezTo>
                    <a:pt x="598" y="285"/>
                    <a:pt x="592" y="282"/>
                    <a:pt x="595" y="278"/>
                  </a:cubicBezTo>
                  <a:cubicBezTo>
                    <a:pt x="599" y="274"/>
                    <a:pt x="602" y="281"/>
                    <a:pt x="607" y="282"/>
                  </a:cubicBezTo>
                  <a:close/>
                  <a:moveTo>
                    <a:pt x="531" y="265"/>
                  </a:moveTo>
                  <a:cubicBezTo>
                    <a:pt x="536" y="264"/>
                    <a:pt x="535" y="257"/>
                    <a:pt x="532" y="254"/>
                  </a:cubicBezTo>
                  <a:cubicBezTo>
                    <a:pt x="531" y="251"/>
                    <a:pt x="526" y="251"/>
                    <a:pt x="522" y="251"/>
                  </a:cubicBezTo>
                  <a:cubicBezTo>
                    <a:pt x="518" y="252"/>
                    <a:pt x="511" y="258"/>
                    <a:pt x="515" y="264"/>
                  </a:cubicBezTo>
                  <a:cubicBezTo>
                    <a:pt x="519" y="270"/>
                    <a:pt x="527" y="265"/>
                    <a:pt x="531" y="265"/>
                  </a:cubicBezTo>
                  <a:close/>
                  <a:moveTo>
                    <a:pt x="487" y="172"/>
                  </a:moveTo>
                  <a:cubicBezTo>
                    <a:pt x="485" y="177"/>
                    <a:pt x="491" y="177"/>
                    <a:pt x="492" y="182"/>
                  </a:cubicBezTo>
                  <a:cubicBezTo>
                    <a:pt x="492" y="187"/>
                    <a:pt x="499" y="189"/>
                    <a:pt x="504" y="186"/>
                  </a:cubicBezTo>
                  <a:cubicBezTo>
                    <a:pt x="509" y="183"/>
                    <a:pt x="523" y="187"/>
                    <a:pt x="523" y="183"/>
                  </a:cubicBezTo>
                  <a:cubicBezTo>
                    <a:pt x="523" y="179"/>
                    <a:pt x="508" y="172"/>
                    <a:pt x="503" y="173"/>
                  </a:cubicBezTo>
                  <a:cubicBezTo>
                    <a:pt x="498" y="174"/>
                    <a:pt x="489" y="167"/>
                    <a:pt x="487" y="172"/>
                  </a:cubicBezTo>
                  <a:close/>
                  <a:moveTo>
                    <a:pt x="621" y="475"/>
                  </a:moveTo>
                  <a:cubicBezTo>
                    <a:pt x="621" y="478"/>
                    <a:pt x="642" y="487"/>
                    <a:pt x="643" y="483"/>
                  </a:cubicBezTo>
                  <a:cubicBezTo>
                    <a:pt x="643" y="479"/>
                    <a:pt x="620" y="473"/>
                    <a:pt x="621" y="475"/>
                  </a:cubicBezTo>
                  <a:close/>
                  <a:moveTo>
                    <a:pt x="711" y="497"/>
                  </a:moveTo>
                  <a:cubicBezTo>
                    <a:pt x="710" y="499"/>
                    <a:pt x="707" y="495"/>
                    <a:pt x="711" y="492"/>
                  </a:cubicBezTo>
                  <a:cubicBezTo>
                    <a:pt x="714" y="490"/>
                    <a:pt x="710" y="489"/>
                    <a:pt x="707" y="491"/>
                  </a:cubicBezTo>
                  <a:cubicBezTo>
                    <a:pt x="704" y="492"/>
                    <a:pt x="705" y="484"/>
                    <a:pt x="708" y="483"/>
                  </a:cubicBezTo>
                  <a:cubicBezTo>
                    <a:pt x="710" y="481"/>
                    <a:pt x="701" y="478"/>
                    <a:pt x="701" y="481"/>
                  </a:cubicBezTo>
                  <a:cubicBezTo>
                    <a:pt x="701" y="484"/>
                    <a:pt x="695" y="482"/>
                    <a:pt x="694" y="480"/>
                  </a:cubicBezTo>
                  <a:cubicBezTo>
                    <a:pt x="693" y="477"/>
                    <a:pt x="689" y="477"/>
                    <a:pt x="691" y="475"/>
                  </a:cubicBezTo>
                  <a:cubicBezTo>
                    <a:pt x="692" y="473"/>
                    <a:pt x="685" y="472"/>
                    <a:pt x="684" y="475"/>
                  </a:cubicBezTo>
                  <a:cubicBezTo>
                    <a:pt x="684" y="478"/>
                    <a:pt x="682" y="473"/>
                    <a:pt x="685" y="469"/>
                  </a:cubicBezTo>
                  <a:cubicBezTo>
                    <a:pt x="689" y="466"/>
                    <a:pt x="688" y="462"/>
                    <a:pt x="691" y="460"/>
                  </a:cubicBezTo>
                  <a:cubicBezTo>
                    <a:pt x="694" y="458"/>
                    <a:pt x="691" y="456"/>
                    <a:pt x="687" y="458"/>
                  </a:cubicBezTo>
                  <a:cubicBezTo>
                    <a:pt x="683" y="459"/>
                    <a:pt x="674" y="472"/>
                    <a:pt x="674" y="476"/>
                  </a:cubicBezTo>
                  <a:cubicBezTo>
                    <a:pt x="674" y="479"/>
                    <a:pt x="674" y="484"/>
                    <a:pt x="670" y="483"/>
                  </a:cubicBezTo>
                  <a:cubicBezTo>
                    <a:pt x="667" y="483"/>
                    <a:pt x="663" y="486"/>
                    <a:pt x="666" y="488"/>
                  </a:cubicBezTo>
                  <a:cubicBezTo>
                    <a:pt x="668" y="490"/>
                    <a:pt x="659" y="496"/>
                    <a:pt x="663" y="498"/>
                  </a:cubicBezTo>
                  <a:cubicBezTo>
                    <a:pt x="667" y="500"/>
                    <a:pt x="672" y="497"/>
                    <a:pt x="676" y="498"/>
                  </a:cubicBezTo>
                  <a:cubicBezTo>
                    <a:pt x="680" y="498"/>
                    <a:pt x="684" y="498"/>
                    <a:pt x="687" y="496"/>
                  </a:cubicBezTo>
                  <a:cubicBezTo>
                    <a:pt x="691" y="493"/>
                    <a:pt x="691" y="498"/>
                    <a:pt x="695" y="498"/>
                  </a:cubicBezTo>
                  <a:cubicBezTo>
                    <a:pt x="698" y="497"/>
                    <a:pt x="693" y="501"/>
                    <a:pt x="693" y="503"/>
                  </a:cubicBezTo>
                  <a:cubicBezTo>
                    <a:pt x="693" y="506"/>
                    <a:pt x="697" y="502"/>
                    <a:pt x="700" y="501"/>
                  </a:cubicBezTo>
                  <a:cubicBezTo>
                    <a:pt x="702" y="499"/>
                    <a:pt x="706" y="501"/>
                    <a:pt x="705" y="503"/>
                  </a:cubicBezTo>
                  <a:cubicBezTo>
                    <a:pt x="703" y="505"/>
                    <a:pt x="712" y="508"/>
                    <a:pt x="715" y="504"/>
                  </a:cubicBezTo>
                  <a:cubicBezTo>
                    <a:pt x="717" y="500"/>
                    <a:pt x="712" y="494"/>
                    <a:pt x="711" y="497"/>
                  </a:cubicBezTo>
                  <a:close/>
                  <a:moveTo>
                    <a:pt x="66" y="431"/>
                  </a:moveTo>
                  <a:cubicBezTo>
                    <a:pt x="60" y="435"/>
                    <a:pt x="75" y="451"/>
                    <a:pt x="79" y="449"/>
                  </a:cubicBezTo>
                  <a:cubicBezTo>
                    <a:pt x="81" y="447"/>
                    <a:pt x="75" y="441"/>
                    <a:pt x="75" y="436"/>
                  </a:cubicBezTo>
                  <a:cubicBezTo>
                    <a:pt x="75" y="432"/>
                    <a:pt x="73" y="428"/>
                    <a:pt x="66" y="431"/>
                  </a:cubicBezTo>
                  <a:close/>
                  <a:moveTo>
                    <a:pt x="654" y="513"/>
                  </a:moveTo>
                  <a:cubicBezTo>
                    <a:pt x="652" y="513"/>
                    <a:pt x="654" y="509"/>
                    <a:pt x="654" y="507"/>
                  </a:cubicBezTo>
                  <a:cubicBezTo>
                    <a:pt x="654" y="505"/>
                    <a:pt x="649" y="508"/>
                    <a:pt x="648" y="510"/>
                  </a:cubicBezTo>
                  <a:cubicBezTo>
                    <a:pt x="648" y="513"/>
                    <a:pt x="644" y="513"/>
                    <a:pt x="644" y="515"/>
                  </a:cubicBezTo>
                  <a:cubicBezTo>
                    <a:pt x="644" y="519"/>
                    <a:pt x="644" y="517"/>
                    <a:pt x="641" y="518"/>
                  </a:cubicBezTo>
                  <a:cubicBezTo>
                    <a:pt x="638" y="520"/>
                    <a:pt x="627" y="518"/>
                    <a:pt x="627" y="516"/>
                  </a:cubicBezTo>
                  <a:cubicBezTo>
                    <a:pt x="626" y="513"/>
                    <a:pt x="618" y="512"/>
                    <a:pt x="618" y="509"/>
                  </a:cubicBezTo>
                  <a:cubicBezTo>
                    <a:pt x="618" y="505"/>
                    <a:pt x="614" y="504"/>
                    <a:pt x="617" y="500"/>
                  </a:cubicBezTo>
                  <a:cubicBezTo>
                    <a:pt x="620" y="497"/>
                    <a:pt x="616" y="495"/>
                    <a:pt x="613" y="498"/>
                  </a:cubicBezTo>
                  <a:cubicBezTo>
                    <a:pt x="610" y="501"/>
                    <a:pt x="608" y="496"/>
                    <a:pt x="613" y="495"/>
                  </a:cubicBezTo>
                  <a:cubicBezTo>
                    <a:pt x="617" y="493"/>
                    <a:pt x="624" y="491"/>
                    <a:pt x="620" y="484"/>
                  </a:cubicBezTo>
                  <a:cubicBezTo>
                    <a:pt x="616" y="477"/>
                    <a:pt x="592" y="486"/>
                    <a:pt x="586" y="490"/>
                  </a:cubicBezTo>
                  <a:cubicBezTo>
                    <a:pt x="579" y="494"/>
                    <a:pt x="572" y="505"/>
                    <a:pt x="568" y="505"/>
                  </a:cubicBezTo>
                  <a:cubicBezTo>
                    <a:pt x="565" y="505"/>
                    <a:pt x="574" y="499"/>
                    <a:pt x="575" y="497"/>
                  </a:cubicBezTo>
                  <a:cubicBezTo>
                    <a:pt x="577" y="494"/>
                    <a:pt x="575" y="492"/>
                    <a:pt x="577" y="493"/>
                  </a:cubicBezTo>
                  <a:cubicBezTo>
                    <a:pt x="579" y="494"/>
                    <a:pt x="585" y="485"/>
                    <a:pt x="588" y="482"/>
                  </a:cubicBezTo>
                  <a:cubicBezTo>
                    <a:pt x="592" y="479"/>
                    <a:pt x="596" y="482"/>
                    <a:pt x="597" y="480"/>
                  </a:cubicBezTo>
                  <a:cubicBezTo>
                    <a:pt x="597" y="477"/>
                    <a:pt x="599" y="476"/>
                    <a:pt x="603" y="473"/>
                  </a:cubicBezTo>
                  <a:cubicBezTo>
                    <a:pt x="606" y="469"/>
                    <a:pt x="649" y="470"/>
                    <a:pt x="653" y="470"/>
                  </a:cubicBezTo>
                  <a:cubicBezTo>
                    <a:pt x="657" y="470"/>
                    <a:pt x="665" y="465"/>
                    <a:pt x="667" y="461"/>
                  </a:cubicBezTo>
                  <a:cubicBezTo>
                    <a:pt x="670" y="458"/>
                    <a:pt x="673" y="458"/>
                    <a:pt x="678" y="458"/>
                  </a:cubicBezTo>
                  <a:cubicBezTo>
                    <a:pt x="684" y="458"/>
                    <a:pt x="687" y="453"/>
                    <a:pt x="690" y="451"/>
                  </a:cubicBezTo>
                  <a:cubicBezTo>
                    <a:pt x="692" y="449"/>
                    <a:pt x="691" y="448"/>
                    <a:pt x="689" y="448"/>
                  </a:cubicBezTo>
                  <a:cubicBezTo>
                    <a:pt x="686" y="447"/>
                    <a:pt x="684" y="446"/>
                    <a:pt x="687" y="446"/>
                  </a:cubicBezTo>
                  <a:cubicBezTo>
                    <a:pt x="689" y="445"/>
                    <a:pt x="690" y="444"/>
                    <a:pt x="691" y="441"/>
                  </a:cubicBezTo>
                  <a:cubicBezTo>
                    <a:pt x="692" y="437"/>
                    <a:pt x="690" y="439"/>
                    <a:pt x="687" y="434"/>
                  </a:cubicBezTo>
                  <a:cubicBezTo>
                    <a:pt x="684" y="430"/>
                    <a:pt x="682" y="436"/>
                    <a:pt x="679" y="436"/>
                  </a:cubicBezTo>
                  <a:cubicBezTo>
                    <a:pt x="675" y="435"/>
                    <a:pt x="681" y="431"/>
                    <a:pt x="678" y="429"/>
                  </a:cubicBezTo>
                  <a:cubicBezTo>
                    <a:pt x="675" y="427"/>
                    <a:pt x="670" y="429"/>
                    <a:pt x="666" y="432"/>
                  </a:cubicBezTo>
                  <a:cubicBezTo>
                    <a:pt x="661" y="436"/>
                    <a:pt x="662" y="432"/>
                    <a:pt x="658" y="436"/>
                  </a:cubicBezTo>
                  <a:cubicBezTo>
                    <a:pt x="654" y="439"/>
                    <a:pt x="654" y="434"/>
                    <a:pt x="656" y="432"/>
                  </a:cubicBezTo>
                  <a:cubicBezTo>
                    <a:pt x="658" y="431"/>
                    <a:pt x="659" y="433"/>
                    <a:pt x="661" y="430"/>
                  </a:cubicBezTo>
                  <a:cubicBezTo>
                    <a:pt x="662" y="428"/>
                    <a:pt x="664" y="430"/>
                    <a:pt x="668" y="428"/>
                  </a:cubicBezTo>
                  <a:cubicBezTo>
                    <a:pt x="672" y="425"/>
                    <a:pt x="675" y="426"/>
                    <a:pt x="677" y="424"/>
                  </a:cubicBezTo>
                  <a:cubicBezTo>
                    <a:pt x="678" y="422"/>
                    <a:pt x="675" y="420"/>
                    <a:pt x="671" y="421"/>
                  </a:cubicBezTo>
                  <a:cubicBezTo>
                    <a:pt x="667" y="421"/>
                    <a:pt x="664" y="415"/>
                    <a:pt x="662" y="417"/>
                  </a:cubicBezTo>
                  <a:cubicBezTo>
                    <a:pt x="659" y="419"/>
                    <a:pt x="660" y="414"/>
                    <a:pt x="657" y="416"/>
                  </a:cubicBezTo>
                  <a:cubicBezTo>
                    <a:pt x="654" y="418"/>
                    <a:pt x="652" y="416"/>
                    <a:pt x="651" y="412"/>
                  </a:cubicBezTo>
                  <a:cubicBezTo>
                    <a:pt x="650" y="409"/>
                    <a:pt x="642" y="403"/>
                    <a:pt x="638" y="402"/>
                  </a:cubicBezTo>
                  <a:cubicBezTo>
                    <a:pt x="633" y="400"/>
                    <a:pt x="636" y="398"/>
                    <a:pt x="639" y="400"/>
                  </a:cubicBezTo>
                  <a:cubicBezTo>
                    <a:pt x="641" y="401"/>
                    <a:pt x="644" y="398"/>
                    <a:pt x="645" y="396"/>
                  </a:cubicBezTo>
                  <a:cubicBezTo>
                    <a:pt x="646" y="394"/>
                    <a:pt x="643" y="393"/>
                    <a:pt x="642" y="393"/>
                  </a:cubicBezTo>
                  <a:cubicBezTo>
                    <a:pt x="640" y="392"/>
                    <a:pt x="640" y="390"/>
                    <a:pt x="641" y="388"/>
                  </a:cubicBezTo>
                  <a:cubicBezTo>
                    <a:pt x="641" y="386"/>
                    <a:pt x="636" y="384"/>
                    <a:pt x="636" y="382"/>
                  </a:cubicBezTo>
                  <a:cubicBezTo>
                    <a:pt x="635" y="381"/>
                    <a:pt x="632" y="379"/>
                    <a:pt x="633" y="378"/>
                  </a:cubicBezTo>
                  <a:cubicBezTo>
                    <a:pt x="633" y="376"/>
                    <a:pt x="629" y="374"/>
                    <a:pt x="629" y="372"/>
                  </a:cubicBezTo>
                  <a:cubicBezTo>
                    <a:pt x="629" y="370"/>
                    <a:pt x="624" y="365"/>
                    <a:pt x="624" y="363"/>
                  </a:cubicBezTo>
                  <a:cubicBezTo>
                    <a:pt x="624" y="360"/>
                    <a:pt x="621" y="358"/>
                    <a:pt x="620" y="355"/>
                  </a:cubicBezTo>
                  <a:cubicBezTo>
                    <a:pt x="619" y="352"/>
                    <a:pt x="617" y="354"/>
                    <a:pt x="616" y="358"/>
                  </a:cubicBezTo>
                  <a:cubicBezTo>
                    <a:pt x="615" y="362"/>
                    <a:pt x="611" y="362"/>
                    <a:pt x="613" y="364"/>
                  </a:cubicBezTo>
                  <a:cubicBezTo>
                    <a:pt x="615" y="367"/>
                    <a:pt x="613" y="367"/>
                    <a:pt x="611" y="368"/>
                  </a:cubicBezTo>
                  <a:cubicBezTo>
                    <a:pt x="610" y="370"/>
                    <a:pt x="613" y="373"/>
                    <a:pt x="610" y="373"/>
                  </a:cubicBezTo>
                  <a:cubicBezTo>
                    <a:pt x="607" y="373"/>
                    <a:pt x="608" y="378"/>
                    <a:pt x="607" y="376"/>
                  </a:cubicBezTo>
                  <a:cubicBezTo>
                    <a:pt x="606" y="373"/>
                    <a:pt x="602" y="374"/>
                    <a:pt x="602" y="377"/>
                  </a:cubicBezTo>
                  <a:cubicBezTo>
                    <a:pt x="602" y="379"/>
                    <a:pt x="596" y="381"/>
                    <a:pt x="594" y="381"/>
                  </a:cubicBezTo>
                  <a:cubicBezTo>
                    <a:pt x="592" y="381"/>
                    <a:pt x="592" y="376"/>
                    <a:pt x="590" y="378"/>
                  </a:cubicBezTo>
                  <a:cubicBezTo>
                    <a:pt x="588" y="379"/>
                    <a:pt x="588" y="374"/>
                    <a:pt x="585" y="374"/>
                  </a:cubicBezTo>
                  <a:cubicBezTo>
                    <a:pt x="582" y="374"/>
                    <a:pt x="580" y="374"/>
                    <a:pt x="581" y="371"/>
                  </a:cubicBezTo>
                  <a:cubicBezTo>
                    <a:pt x="582" y="368"/>
                    <a:pt x="576" y="367"/>
                    <a:pt x="578" y="365"/>
                  </a:cubicBezTo>
                  <a:cubicBezTo>
                    <a:pt x="580" y="364"/>
                    <a:pt x="577" y="361"/>
                    <a:pt x="577" y="356"/>
                  </a:cubicBezTo>
                  <a:cubicBezTo>
                    <a:pt x="577" y="352"/>
                    <a:pt x="580" y="351"/>
                    <a:pt x="580" y="350"/>
                  </a:cubicBezTo>
                  <a:cubicBezTo>
                    <a:pt x="580" y="348"/>
                    <a:pt x="577" y="348"/>
                    <a:pt x="575" y="349"/>
                  </a:cubicBezTo>
                  <a:cubicBezTo>
                    <a:pt x="573" y="351"/>
                    <a:pt x="573" y="347"/>
                    <a:pt x="571" y="347"/>
                  </a:cubicBezTo>
                  <a:cubicBezTo>
                    <a:pt x="568" y="348"/>
                    <a:pt x="562" y="347"/>
                    <a:pt x="561" y="344"/>
                  </a:cubicBezTo>
                  <a:cubicBezTo>
                    <a:pt x="561" y="341"/>
                    <a:pt x="559" y="342"/>
                    <a:pt x="557" y="339"/>
                  </a:cubicBezTo>
                  <a:cubicBezTo>
                    <a:pt x="556" y="336"/>
                    <a:pt x="554" y="339"/>
                    <a:pt x="554" y="337"/>
                  </a:cubicBezTo>
                  <a:cubicBezTo>
                    <a:pt x="554" y="334"/>
                    <a:pt x="552" y="334"/>
                    <a:pt x="550" y="333"/>
                  </a:cubicBezTo>
                  <a:cubicBezTo>
                    <a:pt x="548" y="333"/>
                    <a:pt x="547" y="331"/>
                    <a:pt x="544" y="330"/>
                  </a:cubicBezTo>
                  <a:cubicBezTo>
                    <a:pt x="542" y="330"/>
                    <a:pt x="538" y="332"/>
                    <a:pt x="536" y="333"/>
                  </a:cubicBezTo>
                  <a:cubicBezTo>
                    <a:pt x="535" y="334"/>
                    <a:pt x="531" y="331"/>
                    <a:pt x="529" y="332"/>
                  </a:cubicBezTo>
                  <a:cubicBezTo>
                    <a:pt x="527" y="333"/>
                    <a:pt x="527" y="331"/>
                    <a:pt x="523" y="330"/>
                  </a:cubicBezTo>
                  <a:cubicBezTo>
                    <a:pt x="518" y="329"/>
                    <a:pt x="512" y="328"/>
                    <a:pt x="512" y="330"/>
                  </a:cubicBezTo>
                  <a:cubicBezTo>
                    <a:pt x="512" y="331"/>
                    <a:pt x="508" y="332"/>
                    <a:pt x="509" y="336"/>
                  </a:cubicBezTo>
                  <a:cubicBezTo>
                    <a:pt x="509" y="339"/>
                    <a:pt x="513" y="339"/>
                    <a:pt x="514" y="341"/>
                  </a:cubicBezTo>
                  <a:cubicBezTo>
                    <a:pt x="515" y="344"/>
                    <a:pt x="512" y="343"/>
                    <a:pt x="512" y="345"/>
                  </a:cubicBezTo>
                  <a:cubicBezTo>
                    <a:pt x="512" y="347"/>
                    <a:pt x="509" y="347"/>
                    <a:pt x="509" y="349"/>
                  </a:cubicBezTo>
                  <a:cubicBezTo>
                    <a:pt x="509" y="350"/>
                    <a:pt x="511" y="350"/>
                    <a:pt x="512" y="353"/>
                  </a:cubicBezTo>
                  <a:cubicBezTo>
                    <a:pt x="513" y="357"/>
                    <a:pt x="514" y="356"/>
                    <a:pt x="515" y="361"/>
                  </a:cubicBezTo>
                  <a:cubicBezTo>
                    <a:pt x="516" y="365"/>
                    <a:pt x="514" y="364"/>
                    <a:pt x="512" y="365"/>
                  </a:cubicBezTo>
                  <a:cubicBezTo>
                    <a:pt x="510" y="365"/>
                    <a:pt x="512" y="367"/>
                    <a:pt x="509" y="370"/>
                  </a:cubicBezTo>
                  <a:cubicBezTo>
                    <a:pt x="507" y="373"/>
                    <a:pt x="505" y="376"/>
                    <a:pt x="507" y="378"/>
                  </a:cubicBezTo>
                  <a:cubicBezTo>
                    <a:pt x="509" y="380"/>
                    <a:pt x="516" y="383"/>
                    <a:pt x="519" y="387"/>
                  </a:cubicBezTo>
                  <a:cubicBezTo>
                    <a:pt x="522" y="392"/>
                    <a:pt x="522" y="400"/>
                    <a:pt x="521" y="405"/>
                  </a:cubicBezTo>
                  <a:cubicBezTo>
                    <a:pt x="520" y="410"/>
                    <a:pt x="514" y="412"/>
                    <a:pt x="509" y="416"/>
                  </a:cubicBezTo>
                  <a:cubicBezTo>
                    <a:pt x="505" y="421"/>
                    <a:pt x="500" y="420"/>
                    <a:pt x="498" y="420"/>
                  </a:cubicBezTo>
                  <a:cubicBezTo>
                    <a:pt x="496" y="421"/>
                    <a:pt x="497" y="425"/>
                    <a:pt x="500" y="428"/>
                  </a:cubicBezTo>
                  <a:cubicBezTo>
                    <a:pt x="503" y="432"/>
                    <a:pt x="501" y="433"/>
                    <a:pt x="502" y="436"/>
                  </a:cubicBezTo>
                  <a:cubicBezTo>
                    <a:pt x="504" y="440"/>
                    <a:pt x="502" y="443"/>
                    <a:pt x="505" y="446"/>
                  </a:cubicBezTo>
                  <a:cubicBezTo>
                    <a:pt x="507" y="449"/>
                    <a:pt x="506" y="450"/>
                    <a:pt x="503" y="453"/>
                  </a:cubicBezTo>
                  <a:cubicBezTo>
                    <a:pt x="500" y="455"/>
                    <a:pt x="504" y="454"/>
                    <a:pt x="504" y="457"/>
                  </a:cubicBezTo>
                  <a:cubicBezTo>
                    <a:pt x="504" y="460"/>
                    <a:pt x="503" y="458"/>
                    <a:pt x="501" y="456"/>
                  </a:cubicBezTo>
                  <a:cubicBezTo>
                    <a:pt x="498" y="455"/>
                    <a:pt x="496" y="459"/>
                    <a:pt x="496" y="461"/>
                  </a:cubicBezTo>
                  <a:cubicBezTo>
                    <a:pt x="496" y="463"/>
                    <a:pt x="491" y="459"/>
                    <a:pt x="489" y="459"/>
                  </a:cubicBezTo>
                  <a:cubicBezTo>
                    <a:pt x="488" y="459"/>
                    <a:pt x="490" y="456"/>
                    <a:pt x="486" y="453"/>
                  </a:cubicBezTo>
                  <a:cubicBezTo>
                    <a:pt x="483" y="451"/>
                    <a:pt x="481" y="450"/>
                    <a:pt x="481" y="448"/>
                  </a:cubicBezTo>
                  <a:cubicBezTo>
                    <a:pt x="481" y="445"/>
                    <a:pt x="475" y="444"/>
                    <a:pt x="475" y="441"/>
                  </a:cubicBezTo>
                  <a:cubicBezTo>
                    <a:pt x="475" y="438"/>
                    <a:pt x="476" y="431"/>
                    <a:pt x="475" y="428"/>
                  </a:cubicBezTo>
                  <a:cubicBezTo>
                    <a:pt x="473" y="426"/>
                    <a:pt x="475" y="424"/>
                    <a:pt x="476" y="422"/>
                  </a:cubicBezTo>
                  <a:cubicBezTo>
                    <a:pt x="477" y="420"/>
                    <a:pt x="474" y="417"/>
                    <a:pt x="471" y="417"/>
                  </a:cubicBezTo>
                  <a:cubicBezTo>
                    <a:pt x="468" y="417"/>
                    <a:pt x="463" y="416"/>
                    <a:pt x="459" y="416"/>
                  </a:cubicBezTo>
                  <a:cubicBezTo>
                    <a:pt x="455" y="417"/>
                    <a:pt x="452" y="416"/>
                    <a:pt x="451" y="415"/>
                  </a:cubicBezTo>
                  <a:cubicBezTo>
                    <a:pt x="449" y="413"/>
                    <a:pt x="445" y="411"/>
                    <a:pt x="440" y="409"/>
                  </a:cubicBezTo>
                  <a:cubicBezTo>
                    <a:pt x="434" y="408"/>
                    <a:pt x="432" y="405"/>
                    <a:pt x="431" y="403"/>
                  </a:cubicBezTo>
                  <a:cubicBezTo>
                    <a:pt x="430" y="402"/>
                    <a:pt x="425" y="401"/>
                    <a:pt x="424" y="399"/>
                  </a:cubicBezTo>
                  <a:cubicBezTo>
                    <a:pt x="422" y="397"/>
                    <a:pt x="417" y="396"/>
                    <a:pt x="415" y="397"/>
                  </a:cubicBezTo>
                  <a:cubicBezTo>
                    <a:pt x="413" y="397"/>
                    <a:pt x="407" y="392"/>
                    <a:pt x="404" y="393"/>
                  </a:cubicBezTo>
                  <a:cubicBezTo>
                    <a:pt x="401" y="393"/>
                    <a:pt x="394" y="396"/>
                    <a:pt x="392" y="396"/>
                  </a:cubicBezTo>
                  <a:cubicBezTo>
                    <a:pt x="391" y="396"/>
                    <a:pt x="392" y="393"/>
                    <a:pt x="393" y="392"/>
                  </a:cubicBezTo>
                  <a:cubicBezTo>
                    <a:pt x="394" y="391"/>
                    <a:pt x="391" y="386"/>
                    <a:pt x="390" y="382"/>
                  </a:cubicBezTo>
                  <a:cubicBezTo>
                    <a:pt x="389" y="378"/>
                    <a:pt x="388" y="375"/>
                    <a:pt x="384" y="375"/>
                  </a:cubicBezTo>
                  <a:cubicBezTo>
                    <a:pt x="380" y="376"/>
                    <a:pt x="376" y="374"/>
                    <a:pt x="375" y="373"/>
                  </a:cubicBezTo>
                  <a:cubicBezTo>
                    <a:pt x="374" y="372"/>
                    <a:pt x="374" y="362"/>
                    <a:pt x="375" y="358"/>
                  </a:cubicBezTo>
                  <a:cubicBezTo>
                    <a:pt x="376" y="353"/>
                    <a:pt x="380" y="347"/>
                    <a:pt x="380" y="344"/>
                  </a:cubicBezTo>
                  <a:cubicBezTo>
                    <a:pt x="380" y="342"/>
                    <a:pt x="383" y="340"/>
                    <a:pt x="386" y="340"/>
                  </a:cubicBezTo>
                  <a:cubicBezTo>
                    <a:pt x="389" y="339"/>
                    <a:pt x="386" y="334"/>
                    <a:pt x="389" y="334"/>
                  </a:cubicBezTo>
                  <a:cubicBezTo>
                    <a:pt x="392" y="333"/>
                    <a:pt x="392" y="332"/>
                    <a:pt x="392" y="330"/>
                  </a:cubicBezTo>
                  <a:cubicBezTo>
                    <a:pt x="393" y="328"/>
                    <a:pt x="396" y="329"/>
                    <a:pt x="394" y="327"/>
                  </a:cubicBezTo>
                  <a:cubicBezTo>
                    <a:pt x="393" y="326"/>
                    <a:pt x="394" y="325"/>
                    <a:pt x="398" y="325"/>
                  </a:cubicBezTo>
                  <a:cubicBezTo>
                    <a:pt x="402" y="325"/>
                    <a:pt x="408" y="324"/>
                    <a:pt x="407" y="320"/>
                  </a:cubicBezTo>
                  <a:cubicBezTo>
                    <a:pt x="407" y="316"/>
                    <a:pt x="396" y="319"/>
                    <a:pt x="396" y="315"/>
                  </a:cubicBezTo>
                  <a:cubicBezTo>
                    <a:pt x="396" y="312"/>
                    <a:pt x="382" y="312"/>
                    <a:pt x="383" y="310"/>
                  </a:cubicBezTo>
                  <a:cubicBezTo>
                    <a:pt x="384" y="308"/>
                    <a:pt x="397" y="311"/>
                    <a:pt x="401" y="313"/>
                  </a:cubicBezTo>
                  <a:cubicBezTo>
                    <a:pt x="406" y="315"/>
                    <a:pt x="407" y="314"/>
                    <a:pt x="411" y="314"/>
                  </a:cubicBezTo>
                  <a:cubicBezTo>
                    <a:pt x="415" y="314"/>
                    <a:pt x="412" y="309"/>
                    <a:pt x="413" y="307"/>
                  </a:cubicBezTo>
                  <a:cubicBezTo>
                    <a:pt x="414" y="305"/>
                    <a:pt x="421" y="310"/>
                    <a:pt x="425" y="309"/>
                  </a:cubicBezTo>
                  <a:cubicBezTo>
                    <a:pt x="429" y="308"/>
                    <a:pt x="433" y="300"/>
                    <a:pt x="436" y="297"/>
                  </a:cubicBezTo>
                  <a:cubicBezTo>
                    <a:pt x="440" y="295"/>
                    <a:pt x="437" y="293"/>
                    <a:pt x="430" y="294"/>
                  </a:cubicBezTo>
                  <a:cubicBezTo>
                    <a:pt x="423" y="294"/>
                    <a:pt x="420" y="292"/>
                    <a:pt x="416" y="289"/>
                  </a:cubicBezTo>
                  <a:cubicBezTo>
                    <a:pt x="413" y="286"/>
                    <a:pt x="413" y="284"/>
                    <a:pt x="417" y="284"/>
                  </a:cubicBezTo>
                  <a:cubicBezTo>
                    <a:pt x="420" y="285"/>
                    <a:pt x="429" y="292"/>
                    <a:pt x="433" y="292"/>
                  </a:cubicBezTo>
                  <a:cubicBezTo>
                    <a:pt x="436" y="293"/>
                    <a:pt x="442" y="286"/>
                    <a:pt x="445" y="284"/>
                  </a:cubicBezTo>
                  <a:cubicBezTo>
                    <a:pt x="448" y="281"/>
                    <a:pt x="442" y="281"/>
                    <a:pt x="440" y="279"/>
                  </a:cubicBezTo>
                  <a:cubicBezTo>
                    <a:pt x="438" y="277"/>
                    <a:pt x="444" y="276"/>
                    <a:pt x="447" y="276"/>
                  </a:cubicBezTo>
                  <a:cubicBezTo>
                    <a:pt x="449" y="276"/>
                    <a:pt x="451" y="279"/>
                    <a:pt x="452" y="280"/>
                  </a:cubicBezTo>
                  <a:cubicBezTo>
                    <a:pt x="453" y="281"/>
                    <a:pt x="458" y="279"/>
                    <a:pt x="460" y="279"/>
                  </a:cubicBezTo>
                  <a:cubicBezTo>
                    <a:pt x="463" y="279"/>
                    <a:pt x="460" y="275"/>
                    <a:pt x="456" y="273"/>
                  </a:cubicBezTo>
                  <a:cubicBezTo>
                    <a:pt x="452" y="272"/>
                    <a:pt x="456" y="269"/>
                    <a:pt x="457" y="271"/>
                  </a:cubicBezTo>
                  <a:cubicBezTo>
                    <a:pt x="458" y="274"/>
                    <a:pt x="461" y="273"/>
                    <a:pt x="463" y="276"/>
                  </a:cubicBezTo>
                  <a:cubicBezTo>
                    <a:pt x="465" y="280"/>
                    <a:pt x="466" y="278"/>
                    <a:pt x="470" y="276"/>
                  </a:cubicBezTo>
                  <a:cubicBezTo>
                    <a:pt x="473" y="275"/>
                    <a:pt x="475" y="273"/>
                    <a:pt x="477" y="271"/>
                  </a:cubicBezTo>
                  <a:cubicBezTo>
                    <a:pt x="479" y="269"/>
                    <a:pt x="479" y="271"/>
                    <a:pt x="482" y="268"/>
                  </a:cubicBezTo>
                  <a:cubicBezTo>
                    <a:pt x="484" y="264"/>
                    <a:pt x="481" y="261"/>
                    <a:pt x="478" y="259"/>
                  </a:cubicBezTo>
                  <a:cubicBezTo>
                    <a:pt x="475" y="257"/>
                    <a:pt x="478" y="255"/>
                    <a:pt x="475" y="253"/>
                  </a:cubicBezTo>
                  <a:cubicBezTo>
                    <a:pt x="472" y="252"/>
                    <a:pt x="472" y="249"/>
                    <a:pt x="475" y="250"/>
                  </a:cubicBezTo>
                  <a:cubicBezTo>
                    <a:pt x="479" y="251"/>
                    <a:pt x="482" y="250"/>
                    <a:pt x="483" y="247"/>
                  </a:cubicBezTo>
                  <a:cubicBezTo>
                    <a:pt x="485" y="245"/>
                    <a:pt x="478" y="244"/>
                    <a:pt x="481" y="242"/>
                  </a:cubicBezTo>
                  <a:cubicBezTo>
                    <a:pt x="484" y="240"/>
                    <a:pt x="482" y="239"/>
                    <a:pt x="478" y="239"/>
                  </a:cubicBezTo>
                  <a:cubicBezTo>
                    <a:pt x="475" y="239"/>
                    <a:pt x="473" y="237"/>
                    <a:pt x="472" y="234"/>
                  </a:cubicBezTo>
                  <a:cubicBezTo>
                    <a:pt x="472" y="232"/>
                    <a:pt x="467" y="233"/>
                    <a:pt x="463" y="232"/>
                  </a:cubicBezTo>
                  <a:cubicBezTo>
                    <a:pt x="460" y="230"/>
                    <a:pt x="452" y="231"/>
                    <a:pt x="451" y="231"/>
                  </a:cubicBezTo>
                  <a:cubicBezTo>
                    <a:pt x="449" y="231"/>
                    <a:pt x="449" y="238"/>
                    <a:pt x="451" y="238"/>
                  </a:cubicBezTo>
                  <a:cubicBezTo>
                    <a:pt x="454" y="239"/>
                    <a:pt x="456" y="241"/>
                    <a:pt x="454" y="242"/>
                  </a:cubicBezTo>
                  <a:cubicBezTo>
                    <a:pt x="451" y="243"/>
                    <a:pt x="454" y="246"/>
                    <a:pt x="452" y="246"/>
                  </a:cubicBezTo>
                  <a:cubicBezTo>
                    <a:pt x="451" y="246"/>
                    <a:pt x="448" y="245"/>
                    <a:pt x="447" y="250"/>
                  </a:cubicBezTo>
                  <a:cubicBezTo>
                    <a:pt x="447" y="254"/>
                    <a:pt x="446" y="256"/>
                    <a:pt x="443" y="258"/>
                  </a:cubicBezTo>
                  <a:cubicBezTo>
                    <a:pt x="440" y="259"/>
                    <a:pt x="443" y="252"/>
                    <a:pt x="440" y="253"/>
                  </a:cubicBezTo>
                  <a:cubicBezTo>
                    <a:pt x="437" y="253"/>
                    <a:pt x="437" y="258"/>
                    <a:pt x="439" y="259"/>
                  </a:cubicBezTo>
                  <a:cubicBezTo>
                    <a:pt x="441" y="259"/>
                    <a:pt x="441" y="261"/>
                    <a:pt x="442" y="264"/>
                  </a:cubicBezTo>
                  <a:cubicBezTo>
                    <a:pt x="442" y="266"/>
                    <a:pt x="438" y="264"/>
                    <a:pt x="436" y="268"/>
                  </a:cubicBezTo>
                  <a:cubicBezTo>
                    <a:pt x="434" y="271"/>
                    <a:pt x="434" y="266"/>
                    <a:pt x="432" y="264"/>
                  </a:cubicBezTo>
                  <a:cubicBezTo>
                    <a:pt x="429" y="262"/>
                    <a:pt x="426" y="258"/>
                    <a:pt x="426" y="256"/>
                  </a:cubicBezTo>
                  <a:cubicBezTo>
                    <a:pt x="426" y="253"/>
                    <a:pt x="428" y="253"/>
                    <a:pt x="430" y="252"/>
                  </a:cubicBezTo>
                  <a:cubicBezTo>
                    <a:pt x="432" y="252"/>
                    <a:pt x="430" y="250"/>
                    <a:pt x="429" y="247"/>
                  </a:cubicBezTo>
                  <a:cubicBezTo>
                    <a:pt x="429" y="244"/>
                    <a:pt x="427" y="245"/>
                    <a:pt x="424" y="241"/>
                  </a:cubicBezTo>
                  <a:cubicBezTo>
                    <a:pt x="421" y="238"/>
                    <a:pt x="418" y="238"/>
                    <a:pt x="417" y="240"/>
                  </a:cubicBezTo>
                  <a:cubicBezTo>
                    <a:pt x="415" y="241"/>
                    <a:pt x="416" y="244"/>
                    <a:pt x="414" y="245"/>
                  </a:cubicBezTo>
                  <a:cubicBezTo>
                    <a:pt x="411" y="246"/>
                    <a:pt x="412" y="251"/>
                    <a:pt x="410" y="252"/>
                  </a:cubicBezTo>
                  <a:cubicBezTo>
                    <a:pt x="408" y="252"/>
                    <a:pt x="409" y="243"/>
                    <a:pt x="407" y="242"/>
                  </a:cubicBezTo>
                  <a:cubicBezTo>
                    <a:pt x="405" y="241"/>
                    <a:pt x="406" y="239"/>
                    <a:pt x="408" y="239"/>
                  </a:cubicBezTo>
                  <a:cubicBezTo>
                    <a:pt x="411" y="238"/>
                    <a:pt x="413" y="235"/>
                    <a:pt x="410" y="235"/>
                  </a:cubicBezTo>
                  <a:cubicBezTo>
                    <a:pt x="408" y="235"/>
                    <a:pt x="404" y="233"/>
                    <a:pt x="402" y="232"/>
                  </a:cubicBezTo>
                  <a:cubicBezTo>
                    <a:pt x="401" y="232"/>
                    <a:pt x="398" y="235"/>
                    <a:pt x="396" y="234"/>
                  </a:cubicBezTo>
                  <a:cubicBezTo>
                    <a:pt x="394" y="232"/>
                    <a:pt x="396" y="229"/>
                    <a:pt x="397" y="227"/>
                  </a:cubicBezTo>
                  <a:cubicBezTo>
                    <a:pt x="397" y="225"/>
                    <a:pt x="399" y="228"/>
                    <a:pt x="401" y="225"/>
                  </a:cubicBezTo>
                  <a:cubicBezTo>
                    <a:pt x="403" y="223"/>
                    <a:pt x="396" y="223"/>
                    <a:pt x="396" y="220"/>
                  </a:cubicBezTo>
                  <a:cubicBezTo>
                    <a:pt x="396" y="217"/>
                    <a:pt x="391" y="217"/>
                    <a:pt x="389" y="216"/>
                  </a:cubicBezTo>
                  <a:cubicBezTo>
                    <a:pt x="387" y="215"/>
                    <a:pt x="390" y="210"/>
                    <a:pt x="389" y="209"/>
                  </a:cubicBezTo>
                  <a:cubicBezTo>
                    <a:pt x="389" y="207"/>
                    <a:pt x="382" y="201"/>
                    <a:pt x="379" y="202"/>
                  </a:cubicBezTo>
                  <a:cubicBezTo>
                    <a:pt x="376" y="202"/>
                    <a:pt x="376" y="198"/>
                    <a:pt x="377" y="198"/>
                  </a:cubicBezTo>
                  <a:cubicBezTo>
                    <a:pt x="379" y="198"/>
                    <a:pt x="380" y="197"/>
                    <a:pt x="383" y="194"/>
                  </a:cubicBezTo>
                  <a:cubicBezTo>
                    <a:pt x="386" y="190"/>
                    <a:pt x="386" y="189"/>
                    <a:pt x="384" y="189"/>
                  </a:cubicBezTo>
                  <a:cubicBezTo>
                    <a:pt x="382" y="188"/>
                    <a:pt x="381" y="186"/>
                    <a:pt x="385" y="186"/>
                  </a:cubicBezTo>
                  <a:cubicBezTo>
                    <a:pt x="389" y="186"/>
                    <a:pt x="395" y="189"/>
                    <a:pt x="397" y="187"/>
                  </a:cubicBezTo>
                  <a:cubicBezTo>
                    <a:pt x="399" y="185"/>
                    <a:pt x="406" y="175"/>
                    <a:pt x="409" y="171"/>
                  </a:cubicBezTo>
                  <a:cubicBezTo>
                    <a:pt x="412" y="167"/>
                    <a:pt x="407" y="167"/>
                    <a:pt x="400" y="167"/>
                  </a:cubicBezTo>
                  <a:cubicBezTo>
                    <a:pt x="394" y="168"/>
                    <a:pt x="393" y="165"/>
                    <a:pt x="387" y="165"/>
                  </a:cubicBezTo>
                  <a:cubicBezTo>
                    <a:pt x="382" y="164"/>
                    <a:pt x="372" y="166"/>
                    <a:pt x="371" y="167"/>
                  </a:cubicBezTo>
                  <a:cubicBezTo>
                    <a:pt x="369" y="169"/>
                    <a:pt x="373" y="170"/>
                    <a:pt x="373" y="172"/>
                  </a:cubicBezTo>
                  <a:cubicBezTo>
                    <a:pt x="372" y="174"/>
                    <a:pt x="369" y="171"/>
                    <a:pt x="367" y="172"/>
                  </a:cubicBezTo>
                  <a:cubicBezTo>
                    <a:pt x="366" y="172"/>
                    <a:pt x="368" y="175"/>
                    <a:pt x="367" y="181"/>
                  </a:cubicBezTo>
                  <a:cubicBezTo>
                    <a:pt x="367" y="187"/>
                    <a:pt x="369" y="187"/>
                    <a:pt x="371" y="190"/>
                  </a:cubicBezTo>
                  <a:cubicBezTo>
                    <a:pt x="372" y="192"/>
                    <a:pt x="372" y="195"/>
                    <a:pt x="372" y="199"/>
                  </a:cubicBezTo>
                  <a:cubicBezTo>
                    <a:pt x="372" y="203"/>
                    <a:pt x="368" y="203"/>
                    <a:pt x="367" y="204"/>
                  </a:cubicBezTo>
                  <a:cubicBezTo>
                    <a:pt x="366" y="205"/>
                    <a:pt x="370" y="206"/>
                    <a:pt x="369" y="208"/>
                  </a:cubicBezTo>
                  <a:cubicBezTo>
                    <a:pt x="369" y="211"/>
                    <a:pt x="365" y="207"/>
                    <a:pt x="363" y="208"/>
                  </a:cubicBezTo>
                  <a:cubicBezTo>
                    <a:pt x="361" y="208"/>
                    <a:pt x="359" y="215"/>
                    <a:pt x="361" y="217"/>
                  </a:cubicBezTo>
                  <a:cubicBezTo>
                    <a:pt x="364" y="218"/>
                    <a:pt x="364" y="218"/>
                    <a:pt x="363" y="220"/>
                  </a:cubicBezTo>
                  <a:cubicBezTo>
                    <a:pt x="361" y="223"/>
                    <a:pt x="359" y="226"/>
                    <a:pt x="363" y="230"/>
                  </a:cubicBezTo>
                  <a:cubicBezTo>
                    <a:pt x="367" y="233"/>
                    <a:pt x="375" y="233"/>
                    <a:pt x="379" y="235"/>
                  </a:cubicBezTo>
                  <a:cubicBezTo>
                    <a:pt x="384" y="238"/>
                    <a:pt x="378" y="236"/>
                    <a:pt x="379" y="239"/>
                  </a:cubicBezTo>
                  <a:cubicBezTo>
                    <a:pt x="381" y="242"/>
                    <a:pt x="377" y="243"/>
                    <a:pt x="377" y="246"/>
                  </a:cubicBezTo>
                  <a:cubicBezTo>
                    <a:pt x="377" y="248"/>
                    <a:pt x="379" y="247"/>
                    <a:pt x="381" y="243"/>
                  </a:cubicBezTo>
                  <a:cubicBezTo>
                    <a:pt x="383" y="239"/>
                    <a:pt x="384" y="244"/>
                    <a:pt x="384" y="247"/>
                  </a:cubicBezTo>
                  <a:cubicBezTo>
                    <a:pt x="384" y="251"/>
                    <a:pt x="381" y="249"/>
                    <a:pt x="379" y="252"/>
                  </a:cubicBezTo>
                  <a:cubicBezTo>
                    <a:pt x="376" y="256"/>
                    <a:pt x="374" y="256"/>
                    <a:pt x="371" y="255"/>
                  </a:cubicBezTo>
                  <a:cubicBezTo>
                    <a:pt x="367" y="255"/>
                    <a:pt x="369" y="260"/>
                    <a:pt x="371" y="263"/>
                  </a:cubicBezTo>
                  <a:cubicBezTo>
                    <a:pt x="372" y="266"/>
                    <a:pt x="371" y="267"/>
                    <a:pt x="367" y="266"/>
                  </a:cubicBezTo>
                  <a:cubicBezTo>
                    <a:pt x="363" y="265"/>
                    <a:pt x="360" y="263"/>
                    <a:pt x="362" y="260"/>
                  </a:cubicBezTo>
                  <a:cubicBezTo>
                    <a:pt x="364" y="257"/>
                    <a:pt x="366" y="253"/>
                    <a:pt x="363" y="253"/>
                  </a:cubicBezTo>
                  <a:cubicBezTo>
                    <a:pt x="361" y="254"/>
                    <a:pt x="356" y="253"/>
                    <a:pt x="354" y="251"/>
                  </a:cubicBezTo>
                  <a:cubicBezTo>
                    <a:pt x="353" y="248"/>
                    <a:pt x="355" y="249"/>
                    <a:pt x="360" y="250"/>
                  </a:cubicBezTo>
                  <a:cubicBezTo>
                    <a:pt x="365" y="250"/>
                    <a:pt x="361" y="247"/>
                    <a:pt x="364" y="247"/>
                  </a:cubicBezTo>
                  <a:cubicBezTo>
                    <a:pt x="368" y="247"/>
                    <a:pt x="371" y="249"/>
                    <a:pt x="374" y="246"/>
                  </a:cubicBezTo>
                  <a:cubicBezTo>
                    <a:pt x="377" y="243"/>
                    <a:pt x="372" y="238"/>
                    <a:pt x="369" y="239"/>
                  </a:cubicBezTo>
                  <a:cubicBezTo>
                    <a:pt x="367" y="240"/>
                    <a:pt x="363" y="241"/>
                    <a:pt x="363" y="238"/>
                  </a:cubicBezTo>
                  <a:cubicBezTo>
                    <a:pt x="363" y="236"/>
                    <a:pt x="367" y="238"/>
                    <a:pt x="369" y="237"/>
                  </a:cubicBezTo>
                  <a:cubicBezTo>
                    <a:pt x="372" y="237"/>
                    <a:pt x="368" y="233"/>
                    <a:pt x="364" y="234"/>
                  </a:cubicBezTo>
                  <a:cubicBezTo>
                    <a:pt x="361" y="235"/>
                    <a:pt x="358" y="235"/>
                    <a:pt x="356" y="232"/>
                  </a:cubicBezTo>
                  <a:cubicBezTo>
                    <a:pt x="353" y="229"/>
                    <a:pt x="348" y="228"/>
                    <a:pt x="346" y="235"/>
                  </a:cubicBezTo>
                  <a:cubicBezTo>
                    <a:pt x="345" y="241"/>
                    <a:pt x="340" y="238"/>
                    <a:pt x="338" y="240"/>
                  </a:cubicBezTo>
                  <a:cubicBezTo>
                    <a:pt x="336" y="242"/>
                    <a:pt x="340" y="244"/>
                    <a:pt x="345" y="244"/>
                  </a:cubicBezTo>
                  <a:cubicBezTo>
                    <a:pt x="350" y="244"/>
                    <a:pt x="354" y="249"/>
                    <a:pt x="351" y="249"/>
                  </a:cubicBezTo>
                  <a:cubicBezTo>
                    <a:pt x="349" y="249"/>
                    <a:pt x="350" y="252"/>
                    <a:pt x="348" y="251"/>
                  </a:cubicBezTo>
                  <a:cubicBezTo>
                    <a:pt x="345" y="250"/>
                    <a:pt x="343" y="251"/>
                    <a:pt x="344" y="253"/>
                  </a:cubicBezTo>
                  <a:cubicBezTo>
                    <a:pt x="346" y="255"/>
                    <a:pt x="344" y="256"/>
                    <a:pt x="344" y="258"/>
                  </a:cubicBezTo>
                  <a:cubicBezTo>
                    <a:pt x="344" y="260"/>
                    <a:pt x="340" y="258"/>
                    <a:pt x="336" y="258"/>
                  </a:cubicBezTo>
                  <a:cubicBezTo>
                    <a:pt x="333" y="258"/>
                    <a:pt x="326" y="259"/>
                    <a:pt x="321" y="260"/>
                  </a:cubicBezTo>
                  <a:cubicBezTo>
                    <a:pt x="316" y="261"/>
                    <a:pt x="310" y="259"/>
                    <a:pt x="308" y="257"/>
                  </a:cubicBezTo>
                  <a:cubicBezTo>
                    <a:pt x="306" y="255"/>
                    <a:pt x="303" y="255"/>
                    <a:pt x="299" y="255"/>
                  </a:cubicBezTo>
                  <a:cubicBezTo>
                    <a:pt x="296" y="255"/>
                    <a:pt x="297" y="252"/>
                    <a:pt x="292" y="251"/>
                  </a:cubicBezTo>
                  <a:cubicBezTo>
                    <a:pt x="288" y="251"/>
                    <a:pt x="289" y="247"/>
                    <a:pt x="288" y="245"/>
                  </a:cubicBezTo>
                  <a:cubicBezTo>
                    <a:pt x="288" y="243"/>
                    <a:pt x="278" y="243"/>
                    <a:pt x="275" y="246"/>
                  </a:cubicBezTo>
                  <a:cubicBezTo>
                    <a:pt x="272" y="248"/>
                    <a:pt x="265" y="247"/>
                    <a:pt x="263" y="251"/>
                  </a:cubicBezTo>
                  <a:cubicBezTo>
                    <a:pt x="261" y="255"/>
                    <a:pt x="265" y="254"/>
                    <a:pt x="267" y="254"/>
                  </a:cubicBezTo>
                  <a:cubicBezTo>
                    <a:pt x="269" y="254"/>
                    <a:pt x="269" y="251"/>
                    <a:pt x="274" y="252"/>
                  </a:cubicBezTo>
                  <a:cubicBezTo>
                    <a:pt x="279" y="252"/>
                    <a:pt x="283" y="246"/>
                    <a:pt x="285" y="249"/>
                  </a:cubicBezTo>
                  <a:cubicBezTo>
                    <a:pt x="287" y="251"/>
                    <a:pt x="276" y="255"/>
                    <a:pt x="272" y="256"/>
                  </a:cubicBezTo>
                  <a:cubicBezTo>
                    <a:pt x="267" y="256"/>
                    <a:pt x="268" y="260"/>
                    <a:pt x="273" y="267"/>
                  </a:cubicBezTo>
                  <a:cubicBezTo>
                    <a:pt x="277" y="273"/>
                    <a:pt x="271" y="269"/>
                    <a:pt x="271" y="273"/>
                  </a:cubicBezTo>
                  <a:cubicBezTo>
                    <a:pt x="271" y="276"/>
                    <a:pt x="262" y="272"/>
                    <a:pt x="266" y="271"/>
                  </a:cubicBezTo>
                  <a:cubicBezTo>
                    <a:pt x="269" y="269"/>
                    <a:pt x="267" y="266"/>
                    <a:pt x="265" y="264"/>
                  </a:cubicBezTo>
                  <a:cubicBezTo>
                    <a:pt x="262" y="262"/>
                    <a:pt x="260" y="264"/>
                    <a:pt x="261" y="262"/>
                  </a:cubicBezTo>
                  <a:cubicBezTo>
                    <a:pt x="261" y="259"/>
                    <a:pt x="258" y="262"/>
                    <a:pt x="255" y="260"/>
                  </a:cubicBezTo>
                  <a:cubicBezTo>
                    <a:pt x="253" y="258"/>
                    <a:pt x="252" y="256"/>
                    <a:pt x="248" y="258"/>
                  </a:cubicBezTo>
                  <a:cubicBezTo>
                    <a:pt x="245" y="260"/>
                    <a:pt x="241" y="259"/>
                    <a:pt x="233" y="261"/>
                  </a:cubicBezTo>
                  <a:cubicBezTo>
                    <a:pt x="226" y="262"/>
                    <a:pt x="212" y="261"/>
                    <a:pt x="210" y="259"/>
                  </a:cubicBezTo>
                  <a:cubicBezTo>
                    <a:pt x="207" y="256"/>
                    <a:pt x="216" y="252"/>
                    <a:pt x="219" y="253"/>
                  </a:cubicBezTo>
                  <a:cubicBezTo>
                    <a:pt x="221" y="253"/>
                    <a:pt x="220" y="250"/>
                    <a:pt x="216" y="247"/>
                  </a:cubicBezTo>
                  <a:cubicBezTo>
                    <a:pt x="212" y="243"/>
                    <a:pt x="203" y="241"/>
                    <a:pt x="203" y="243"/>
                  </a:cubicBezTo>
                  <a:cubicBezTo>
                    <a:pt x="203" y="245"/>
                    <a:pt x="198" y="244"/>
                    <a:pt x="191" y="242"/>
                  </a:cubicBezTo>
                  <a:cubicBezTo>
                    <a:pt x="184" y="241"/>
                    <a:pt x="183" y="239"/>
                    <a:pt x="179" y="239"/>
                  </a:cubicBezTo>
                  <a:cubicBezTo>
                    <a:pt x="175" y="238"/>
                    <a:pt x="168" y="237"/>
                    <a:pt x="163" y="233"/>
                  </a:cubicBezTo>
                  <a:cubicBezTo>
                    <a:pt x="158" y="229"/>
                    <a:pt x="147" y="230"/>
                    <a:pt x="145" y="234"/>
                  </a:cubicBezTo>
                  <a:cubicBezTo>
                    <a:pt x="144" y="238"/>
                    <a:pt x="140" y="237"/>
                    <a:pt x="136" y="237"/>
                  </a:cubicBezTo>
                  <a:cubicBezTo>
                    <a:pt x="132" y="237"/>
                    <a:pt x="138" y="233"/>
                    <a:pt x="136" y="232"/>
                  </a:cubicBezTo>
                  <a:cubicBezTo>
                    <a:pt x="134" y="231"/>
                    <a:pt x="137" y="226"/>
                    <a:pt x="134" y="226"/>
                  </a:cubicBezTo>
                  <a:cubicBezTo>
                    <a:pt x="131" y="226"/>
                    <a:pt x="128" y="238"/>
                    <a:pt x="123" y="237"/>
                  </a:cubicBezTo>
                  <a:cubicBezTo>
                    <a:pt x="117" y="237"/>
                    <a:pt x="115" y="225"/>
                    <a:pt x="111" y="221"/>
                  </a:cubicBezTo>
                  <a:cubicBezTo>
                    <a:pt x="106" y="218"/>
                    <a:pt x="102" y="218"/>
                    <a:pt x="106" y="223"/>
                  </a:cubicBezTo>
                  <a:cubicBezTo>
                    <a:pt x="110" y="228"/>
                    <a:pt x="103" y="224"/>
                    <a:pt x="103" y="227"/>
                  </a:cubicBezTo>
                  <a:cubicBezTo>
                    <a:pt x="103" y="231"/>
                    <a:pt x="97" y="234"/>
                    <a:pt x="97" y="233"/>
                  </a:cubicBezTo>
                  <a:cubicBezTo>
                    <a:pt x="97" y="231"/>
                    <a:pt x="94" y="229"/>
                    <a:pt x="89" y="234"/>
                  </a:cubicBezTo>
                  <a:cubicBezTo>
                    <a:pt x="85" y="239"/>
                    <a:pt x="82" y="238"/>
                    <a:pt x="82" y="236"/>
                  </a:cubicBezTo>
                  <a:cubicBezTo>
                    <a:pt x="81" y="235"/>
                    <a:pt x="69" y="241"/>
                    <a:pt x="69" y="243"/>
                  </a:cubicBezTo>
                  <a:cubicBezTo>
                    <a:pt x="70" y="245"/>
                    <a:pt x="67" y="247"/>
                    <a:pt x="64" y="247"/>
                  </a:cubicBezTo>
                  <a:cubicBezTo>
                    <a:pt x="60" y="246"/>
                    <a:pt x="63" y="244"/>
                    <a:pt x="66" y="242"/>
                  </a:cubicBezTo>
                  <a:cubicBezTo>
                    <a:pt x="69" y="241"/>
                    <a:pt x="77" y="234"/>
                    <a:pt x="81" y="233"/>
                  </a:cubicBezTo>
                  <a:cubicBezTo>
                    <a:pt x="86" y="233"/>
                    <a:pt x="94" y="229"/>
                    <a:pt x="94" y="227"/>
                  </a:cubicBezTo>
                  <a:cubicBezTo>
                    <a:pt x="94" y="225"/>
                    <a:pt x="90" y="227"/>
                    <a:pt x="87" y="226"/>
                  </a:cubicBezTo>
                  <a:cubicBezTo>
                    <a:pt x="84" y="226"/>
                    <a:pt x="79" y="229"/>
                    <a:pt x="74" y="231"/>
                  </a:cubicBezTo>
                  <a:cubicBezTo>
                    <a:pt x="69" y="233"/>
                    <a:pt x="64" y="233"/>
                    <a:pt x="65" y="235"/>
                  </a:cubicBezTo>
                  <a:cubicBezTo>
                    <a:pt x="67" y="238"/>
                    <a:pt x="61" y="235"/>
                    <a:pt x="60" y="237"/>
                  </a:cubicBezTo>
                  <a:cubicBezTo>
                    <a:pt x="58" y="239"/>
                    <a:pt x="56" y="237"/>
                    <a:pt x="58" y="236"/>
                  </a:cubicBezTo>
                  <a:cubicBezTo>
                    <a:pt x="60" y="235"/>
                    <a:pt x="54" y="233"/>
                    <a:pt x="54" y="234"/>
                  </a:cubicBezTo>
                  <a:cubicBezTo>
                    <a:pt x="54" y="235"/>
                    <a:pt x="53" y="237"/>
                    <a:pt x="48" y="237"/>
                  </a:cubicBezTo>
                  <a:cubicBezTo>
                    <a:pt x="44" y="237"/>
                    <a:pt x="40" y="240"/>
                    <a:pt x="43" y="242"/>
                  </a:cubicBezTo>
                  <a:cubicBezTo>
                    <a:pt x="45" y="244"/>
                    <a:pt x="47" y="245"/>
                    <a:pt x="46" y="247"/>
                  </a:cubicBezTo>
                  <a:cubicBezTo>
                    <a:pt x="44" y="248"/>
                    <a:pt x="40" y="243"/>
                    <a:pt x="34" y="243"/>
                  </a:cubicBezTo>
                  <a:cubicBezTo>
                    <a:pt x="27" y="244"/>
                    <a:pt x="15" y="237"/>
                    <a:pt x="15" y="235"/>
                  </a:cubicBezTo>
                  <a:cubicBezTo>
                    <a:pt x="15" y="233"/>
                    <a:pt x="6" y="234"/>
                    <a:pt x="0" y="234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57"/>
                    <a:pt x="3" y="359"/>
                    <a:pt x="4" y="358"/>
                  </a:cubicBezTo>
                  <a:cubicBezTo>
                    <a:pt x="6" y="356"/>
                    <a:pt x="8" y="358"/>
                    <a:pt x="12" y="356"/>
                  </a:cubicBezTo>
                  <a:cubicBezTo>
                    <a:pt x="16" y="354"/>
                    <a:pt x="17" y="358"/>
                    <a:pt x="17" y="360"/>
                  </a:cubicBezTo>
                  <a:cubicBezTo>
                    <a:pt x="17" y="362"/>
                    <a:pt x="23" y="365"/>
                    <a:pt x="25" y="368"/>
                  </a:cubicBezTo>
                  <a:cubicBezTo>
                    <a:pt x="28" y="371"/>
                    <a:pt x="29" y="374"/>
                    <a:pt x="31" y="372"/>
                  </a:cubicBezTo>
                  <a:cubicBezTo>
                    <a:pt x="34" y="371"/>
                    <a:pt x="39" y="370"/>
                    <a:pt x="39" y="367"/>
                  </a:cubicBezTo>
                  <a:cubicBezTo>
                    <a:pt x="39" y="364"/>
                    <a:pt x="50" y="363"/>
                    <a:pt x="50" y="367"/>
                  </a:cubicBezTo>
                  <a:cubicBezTo>
                    <a:pt x="50" y="371"/>
                    <a:pt x="61" y="376"/>
                    <a:pt x="67" y="387"/>
                  </a:cubicBezTo>
                  <a:cubicBezTo>
                    <a:pt x="73" y="398"/>
                    <a:pt x="72" y="400"/>
                    <a:pt x="81" y="404"/>
                  </a:cubicBezTo>
                  <a:cubicBezTo>
                    <a:pt x="90" y="407"/>
                    <a:pt x="90" y="409"/>
                    <a:pt x="89" y="412"/>
                  </a:cubicBezTo>
                  <a:cubicBezTo>
                    <a:pt x="88" y="415"/>
                    <a:pt x="94" y="417"/>
                    <a:pt x="91" y="420"/>
                  </a:cubicBezTo>
                  <a:cubicBezTo>
                    <a:pt x="89" y="421"/>
                    <a:pt x="87" y="422"/>
                    <a:pt x="85" y="424"/>
                  </a:cubicBezTo>
                  <a:cubicBezTo>
                    <a:pt x="85" y="425"/>
                    <a:pt x="87" y="426"/>
                    <a:pt x="89" y="428"/>
                  </a:cubicBezTo>
                  <a:cubicBezTo>
                    <a:pt x="91" y="429"/>
                    <a:pt x="85" y="429"/>
                    <a:pt x="86" y="431"/>
                  </a:cubicBezTo>
                  <a:cubicBezTo>
                    <a:pt x="88" y="433"/>
                    <a:pt x="86" y="435"/>
                    <a:pt x="88" y="437"/>
                  </a:cubicBezTo>
                  <a:cubicBezTo>
                    <a:pt x="90" y="439"/>
                    <a:pt x="93" y="438"/>
                    <a:pt x="95" y="437"/>
                  </a:cubicBezTo>
                  <a:cubicBezTo>
                    <a:pt x="97" y="435"/>
                    <a:pt x="98" y="439"/>
                    <a:pt x="97" y="441"/>
                  </a:cubicBezTo>
                  <a:cubicBezTo>
                    <a:pt x="95" y="444"/>
                    <a:pt x="98" y="446"/>
                    <a:pt x="100" y="444"/>
                  </a:cubicBezTo>
                  <a:cubicBezTo>
                    <a:pt x="102" y="442"/>
                    <a:pt x="105" y="447"/>
                    <a:pt x="107" y="448"/>
                  </a:cubicBezTo>
                  <a:cubicBezTo>
                    <a:pt x="108" y="449"/>
                    <a:pt x="110" y="452"/>
                    <a:pt x="107" y="452"/>
                  </a:cubicBezTo>
                  <a:cubicBezTo>
                    <a:pt x="104" y="452"/>
                    <a:pt x="105" y="456"/>
                    <a:pt x="107" y="457"/>
                  </a:cubicBezTo>
                  <a:cubicBezTo>
                    <a:pt x="109" y="457"/>
                    <a:pt x="109" y="459"/>
                    <a:pt x="109" y="461"/>
                  </a:cubicBezTo>
                  <a:cubicBezTo>
                    <a:pt x="109" y="462"/>
                    <a:pt x="115" y="465"/>
                    <a:pt x="117" y="464"/>
                  </a:cubicBezTo>
                  <a:cubicBezTo>
                    <a:pt x="119" y="463"/>
                    <a:pt x="122" y="465"/>
                    <a:pt x="123" y="467"/>
                  </a:cubicBezTo>
                  <a:cubicBezTo>
                    <a:pt x="124" y="469"/>
                    <a:pt x="128" y="471"/>
                    <a:pt x="130" y="470"/>
                  </a:cubicBezTo>
                  <a:cubicBezTo>
                    <a:pt x="131" y="468"/>
                    <a:pt x="132" y="472"/>
                    <a:pt x="133" y="474"/>
                  </a:cubicBezTo>
                  <a:cubicBezTo>
                    <a:pt x="133" y="477"/>
                    <a:pt x="137" y="475"/>
                    <a:pt x="139" y="475"/>
                  </a:cubicBezTo>
                  <a:cubicBezTo>
                    <a:pt x="141" y="475"/>
                    <a:pt x="142" y="478"/>
                    <a:pt x="143" y="478"/>
                  </a:cubicBezTo>
                  <a:cubicBezTo>
                    <a:pt x="147" y="476"/>
                    <a:pt x="148" y="482"/>
                    <a:pt x="150" y="485"/>
                  </a:cubicBezTo>
                  <a:cubicBezTo>
                    <a:pt x="371" y="484"/>
                    <a:pt x="371" y="484"/>
                    <a:pt x="371" y="484"/>
                  </a:cubicBezTo>
                  <a:cubicBezTo>
                    <a:pt x="371" y="484"/>
                    <a:pt x="371" y="478"/>
                    <a:pt x="374" y="480"/>
                  </a:cubicBezTo>
                  <a:cubicBezTo>
                    <a:pt x="377" y="482"/>
                    <a:pt x="374" y="485"/>
                    <a:pt x="377" y="487"/>
                  </a:cubicBezTo>
                  <a:cubicBezTo>
                    <a:pt x="381" y="488"/>
                    <a:pt x="383" y="490"/>
                    <a:pt x="384" y="489"/>
                  </a:cubicBezTo>
                  <a:cubicBezTo>
                    <a:pt x="386" y="488"/>
                    <a:pt x="389" y="486"/>
                    <a:pt x="392" y="489"/>
                  </a:cubicBezTo>
                  <a:cubicBezTo>
                    <a:pt x="395" y="492"/>
                    <a:pt x="397" y="490"/>
                    <a:pt x="398" y="492"/>
                  </a:cubicBezTo>
                  <a:cubicBezTo>
                    <a:pt x="400" y="494"/>
                    <a:pt x="403" y="496"/>
                    <a:pt x="405" y="493"/>
                  </a:cubicBezTo>
                  <a:cubicBezTo>
                    <a:pt x="407" y="491"/>
                    <a:pt x="414" y="493"/>
                    <a:pt x="417" y="495"/>
                  </a:cubicBezTo>
                  <a:cubicBezTo>
                    <a:pt x="421" y="491"/>
                    <a:pt x="424" y="485"/>
                    <a:pt x="427" y="485"/>
                  </a:cubicBezTo>
                  <a:cubicBezTo>
                    <a:pt x="432" y="485"/>
                    <a:pt x="444" y="486"/>
                    <a:pt x="444" y="492"/>
                  </a:cubicBezTo>
                  <a:cubicBezTo>
                    <a:pt x="445" y="498"/>
                    <a:pt x="452" y="492"/>
                    <a:pt x="453" y="498"/>
                  </a:cubicBezTo>
                  <a:cubicBezTo>
                    <a:pt x="454" y="503"/>
                    <a:pt x="458" y="507"/>
                    <a:pt x="457" y="509"/>
                  </a:cubicBezTo>
                  <a:cubicBezTo>
                    <a:pt x="459" y="510"/>
                    <a:pt x="461" y="511"/>
                    <a:pt x="462" y="512"/>
                  </a:cubicBezTo>
                  <a:cubicBezTo>
                    <a:pt x="464" y="512"/>
                    <a:pt x="470" y="513"/>
                    <a:pt x="474" y="514"/>
                  </a:cubicBezTo>
                  <a:cubicBezTo>
                    <a:pt x="479" y="516"/>
                    <a:pt x="487" y="512"/>
                    <a:pt x="489" y="518"/>
                  </a:cubicBezTo>
                  <a:cubicBezTo>
                    <a:pt x="492" y="524"/>
                    <a:pt x="498" y="529"/>
                    <a:pt x="492" y="529"/>
                  </a:cubicBezTo>
                  <a:cubicBezTo>
                    <a:pt x="488" y="529"/>
                    <a:pt x="481" y="523"/>
                    <a:pt x="482" y="526"/>
                  </a:cubicBezTo>
                  <a:cubicBezTo>
                    <a:pt x="482" y="530"/>
                    <a:pt x="479" y="528"/>
                    <a:pt x="479" y="534"/>
                  </a:cubicBezTo>
                  <a:cubicBezTo>
                    <a:pt x="479" y="539"/>
                    <a:pt x="476" y="546"/>
                    <a:pt x="474" y="546"/>
                  </a:cubicBezTo>
                  <a:cubicBezTo>
                    <a:pt x="474" y="546"/>
                    <a:pt x="473" y="546"/>
                    <a:pt x="473" y="546"/>
                  </a:cubicBezTo>
                  <a:cubicBezTo>
                    <a:pt x="473" y="548"/>
                    <a:pt x="473" y="551"/>
                    <a:pt x="475" y="552"/>
                  </a:cubicBezTo>
                  <a:cubicBezTo>
                    <a:pt x="477" y="550"/>
                    <a:pt x="481" y="547"/>
                    <a:pt x="485" y="547"/>
                  </a:cubicBezTo>
                  <a:cubicBezTo>
                    <a:pt x="490" y="548"/>
                    <a:pt x="491" y="551"/>
                    <a:pt x="495" y="548"/>
                  </a:cubicBezTo>
                  <a:cubicBezTo>
                    <a:pt x="499" y="546"/>
                    <a:pt x="499" y="545"/>
                    <a:pt x="500" y="546"/>
                  </a:cubicBezTo>
                  <a:cubicBezTo>
                    <a:pt x="500" y="547"/>
                    <a:pt x="500" y="547"/>
                    <a:pt x="500" y="547"/>
                  </a:cubicBezTo>
                  <a:cubicBezTo>
                    <a:pt x="501" y="547"/>
                    <a:pt x="502" y="546"/>
                    <a:pt x="502" y="545"/>
                  </a:cubicBezTo>
                  <a:cubicBezTo>
                    <a:pt x="502" y="544"/>
                    <a:pt x="502" y="543"/>
                    <a:pt x="502" y="542"/>
                  </a:cubicBezTo>
                  <a:cubicBezTo>
                    <a:pt x="498" y="543"/>
                    <a:pt x="497" y="543"/>
                    <a:pt x="496" y="540"/>
                  </a:cubicBezTo>
                  <a:cubicBezTo>
                    <a:pt x="495" y="537"/>
                    <a:pt x="507" y="533"/>
                    <a:pt x="512" y="534"/>
                  </a:cubicBezTo>
                  <a:cubicBezTo>
                    <a:pt x="518" y="535"/>
                    <a:pt x="522" y="531"/>
                    <a:pt x="524" y="533"/>
                  </a:cubicBezTo>
                  <a:cubicBezTo>
                    <a:pt x="527" y="530"/>
                    <a:pt x="533" y="525"/>
                    <a:pt x="534" y="525"/>
                  </a:cubicBezTo>
                  <a:cubicBezTo>
                    <a:pt x="537" y="525"/>
                    <a:pt x="562" y="525"/>
                    <a:pt x="562" y="525"/>
                  </a:cubicBezTo>
                  <a:cubicBezTo>
                    <a:pt x="562" y="525"/>
                    <a:pt x="571" y="519"/>
                    <a:pt x="572" y="514"/>
                  </a:cubicBezTo>
                  <a:cubicBezTo>
                    <a:pt x="573" y="509"/>
                    <a:pt x="579" y="497"/>
                    <a:pt x="582" y="500"/>
                  </a:cubicBezTo>
                  <a:cubicBezTo>
                    <a:pt x="585" y="503"/>
                    <a:pt x="593" y="501"/>
                    <a:pt x="593" y="503"/>
                  </a:cubicBezTo>
                  <a:cubicBezTo>
                    <a:pt x="593" y="505"/>
                    <a:pt x="590" y="513"/>
                    <a:pt x="600" y="526"/>
                  </a:cubicBezTo>
                  <a:cubicBezTo>
                    <a:pt x="603" y="524"/>
                    <a:pt x="606" y="522"/>
                    <a:pt x="608" y="522"/>
                  </a:cubicBezTo>
                  <a:cubicBezTo>
                    <a:pt x="611" y="522"/>
                    <a:pt x="616" y="518"/>
                    <a:pt x="618" y="515"/>
                  </a:cubicBezTo>
                  <a:cubicBezTo>
                    <a:pt x="619" y="513"/>
                    <a:pt x="621" y="518"/>
                    <a:pt x="618" y="519"/>
                  </a:cubicBezTo>
                  <a:cubicBezTo>
                    <a:pt x="615" y="520"/>
                    <a:pt x="620" y="522"/>
                    <a:pt x="625" y="522"/>
                  </a:cubicBezTo>
                  <a:cubicBezTo>
                    <a:pt x="630" y="521"/>
                    <a:pt x="623" y="523"/>
                    <a:pt x="619" y="523"/>
                  </a:cubicBezTo>
                  <a:cubicBezTo>
                    <a:pt x="616" y="523"/>
                    <a:pt x="614" y="523"/>
                    <a:pt x="609" y="528"/>
                  </a:cubicBezTo>
                  <a:cubicBezTo>
                    <a:pt x="604" y="533"/>
                    <a:pt x="605" y="535"/>
                    <a:pt x="608" y="537"/>
                  </a:cubicBezTo>
                  <a:cubicBezTo>
                    <a:pt x="611" y="540"/>
                    <a:pt x="615" y="539"/>
                    <a:pt x="619" y="535"/>
                  </a:cubicBezTo>
                  <a:cubicBezTo>
                    <a:pt x="623" y="532"/>
                    <a:pt x="622" y="529"/>
                    <a:pt x="626" y="529"/>
                  </a:cubicBezTo>
                  <a:cubicBezTo>
                    <a:pt x="630" y="529"/>
                    <a:pt x="640" y="525"/>
                    <a:pt x="645" y="524"/>
                  </a:cubicBezTo>
                  <a:cubicBezTo>
                    <a:pt x="649" y="522"/>
                    <a:pt x="646" y="522"/>
                    <a:pt x="646" y="520"/>
                  </a:cubicBezTo>
                  <a:cubicBezTo>
                    <a:pt x="646" y="518"/>
                    <a:pt x="654" y="518"/>
                    <a:pt x="657" y="516"/>
                  </a:cubicBezTo>
                  <a:cubicBezTo>
                    <a:pt x="660" y="514"/>
                    <a:pt x="657" y="512"/>
                    <a:pt x="654" y="513"/>
                  </a:cubicBezTo>
                  <a:close/>
                  <a:moveTo>
                    <a:pt x="190" y="281"/>
                  </a:moveTo>
                  <a:cubicBezTo>
                    <a:pt x="185" y="287"/>
                    <a:pt x="184" y="288"/>
                    <a:pt x="179" y="287"/>
                  </a:cubicBezTo>
                  <a:cubicBezTo>
                    <a:pt x="174" y="286"/>
                    <a:pt x="171" y="289"/>
                    <a:pt x="173" y="290"/>
                  </a:cubicBezTo>
                  <a:cubicBezTo>
                    <a:pt x="176" y="292"/>
                    <a:pt x="176" y="294"/>
                    <a:pt x="171" y="295"/>
                  </a:cubicBezTo>
                  <a:cubicBezTo>
                    <a:pt x="166" y="296"/>
                    <a:pt x="163" y="300"/>
                    <a:pt x="161" y="299"/>
                  </a:cubicBezTo>
                  <a:cubicBezTo>
                    <a:pt x="159" y="299"/>
                    <a:pt x="169" y="291"/>
                    <a:pt x="167" y="289"/>
                  </a:cubicBezTo>
                  <a:cubicBezTo>
                    <a:pt x="164" y="287"/>
                    <a:pt x="157" y="293"/>
                    <a:pt x="157" y="295"/>
                  </a:cubicBezTo>
                  <a:cubicBezTo>
                    <a:pt x="157" y="298"/>
                    <a:pt x="153" y="298"/>
                    <a:pt x="150" y="298"/>
                  </a:cubicBezTo>
                  <a:cubicBezTo>
                    <a:pt x="147" y="297"/>
                    <a:pt x="144" y="295"/>
                    <a:pt x="146" y="295"/>
                  </a:cubicBezTo>
                  <a:cubicBezTo>
                    <a:pt x="149" y="294"/>
                    <a:pt x="147" y="291"/>
                    <a:pt x="151" y="290"/>
                  </a:cubicBezTo>
                  <a:cubicBezTo>
                    <a:pt x="155" y="289"/>
                    <a:pt x="150" y="286"/>
                    <a:pt x="151" y="285"/>
                  </a:cubicBezTo>
                  <a:cubicBezTo>
                    <a:pt x="152" y="283"/>
                    <a:pt x="160" y="286"/>
                    <a:pt x="160" y="284"/>
                  </a:cubicBezTo>
                  <a:cubicBezTo>
                    <a:pt x="160" y="281"/>
                    <a:pt x="153" y="278"/>
                    <a:pt x="150" y="280"/>
                  </a:cubicBezTo>
                  <a:cubicBezTo>
                    <a:pt x="148" y="282"/>
                    <a:pt x="142" y="286"/>
                    <a:pt x="134" y="283"/>
                  </a:cubicBezTo>
                  <a:cubicBezTo>
                    <a:pt x="132" y="282"/>
                    <a:pt x="152" y="279"/>
                    <a:pt x="156" y="276"/>
                  </a:cubicBezTo>
                  <a:cubicBezTo>
                    <a:pt x="159" y="273"/>
                    <a:pt x="174" y="270"/>
                    <a:pt x="176" y="272"/>
                  </a:cubicBezTo>
                  <a:cubicBezTo>
                    <a:pt x="177" y="275"/>
                    <a:pt x="167" y="277"/>
                    <a:pt x="172" y="280"/>
                  </a:cubicBezTo>
                  <a:cubicBezTo>
                    <a:pt x="176" y="282"/>
                    <a:pt x="184" y="281"/>
                    <a:pt x="186" y="278"/>
                  </a:cubicBezTo>
                  <a:cubicBezTo>
                    <a:pt x="187" y="275"/>
                    <a:pt x="195" y="276"/>
                    <a:pt x="190" y="281"/>
                  </a:cubicBezTo>
                  <a:close/>
                  <a:moveTo>
                    <a:pt x="235" y="339"/>
                  </a:moveTo>
                  <a:cubicBezTo>
                    <a:pt x="229" y="344"/>
                    <a:pt x="230" y="342"/>
                    <a:pt x="225" y="343"/>
                  </a:cubicBezTo>
                  <a:cubicBezTo>
                    <a:pt x="220" y="344"/>
                    <a:pt x="224" y="349"/>
                    <a:pt x="218" y="349"/>
                  </a:cubicBezTo>
                  <a:cubicBezTo>
                    <a:pt x="212" y="350"/>
                    <a:pt x="198" y="350"/>
                    <a:pt x="196" y="347"/>
                  </a:cubicBezTo>
                  <a:cubicBezTo>
                    <a:pt x="196" y="346"/>
                    <a:pt x="204" y="347"/>
                    <a:pt x="205" y="344"/>
                  </a:cubicBezTo>
                  <a:cubicBezTo>
                    <a:pt x="205" y="342"/>
                    <a:pt x="207" y="338"/>
                    <a:pt x="211" y="338"/>
                  </a:cubicBezTo>
                  <a:cubicBezTo>
                    <a:pt x="215" y="338"/>
                    <a:pt x="214" y="333"/>
                    <a:pt x="208" y="330"/>
                  </a:cubicBezTo>
                  <a:cubicBezTo>
                    <a:pt x="203" y="328"/>
                    <a:pt x="217" y="326"/>
                    <a:pt x="220" y="330"/>
                  </a:cubicBezTo>
                  <a:cubicBezTo>
                    <a:pt x="223" y="335"/>
                    <a:pt x="229" y="338"/>
                    <a:pt x="232" y="335"/>
                  </a:cubicBezTo>
                  <a:cubicBezTo>
                    <a:pt x="236" y="332"/>
                    <a:pt x="254" y="323"/>
                    <a:pt x="254" y="327"/>
                  </a:cubicBezTo>
                  <a:cubicBezTo>
                    <a:pt x="254" y="331"/>
                    <a:pt x="241" y="334"/>
                    <a:pt x="235" y="339"/>
                  </a:cubicBezTo>
                  <a:close/>
                  <a:moveTo>
                    <a:pt x="359" y="468"/>
                  </a:moveTo>
                  <a:cubicBezTo>
                    <a:pt x="355" y="469"/>
                    <a:pt x="359" y="458"/>
                    <a:pt x="352" y="454"/>
                  </a:cubicBezTo>
                  <a:cubicBezTo>
                    <a:pt x="344" y="449"/>
                    <a:pt x="340" y="441"/>
                    <a:pt x="340" y="436"/>
                  </a:cubicBezTo>
                  <a:cubicBezTo>
                    <a:pt x="340" y="432"/>
                    <a:pt x="347" y="429"/>
                    <a:pt x="350" y="433"/>
                  </a:cubicBezTo>
                  <a:cubicBezTo>
                    <a:pt x="353" y="437"/>
                    <a:pt x="357" y="451"/>
                    <a:pt x="360" y="456"/>
                  </a:cubicBezTo>
                  <a:cubicBezTo>
                    <a:pt x="362" y="461"/>
                    <a:pt x="362" y="468"/>
                    <a:pt x="359" y="4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9" name="Freeform 158">
              <a:extLst>
                <a:ext uri="{FF2B5EF4-FFF2-40B4-BE49-F238E27FC236}">
                  <a16:creationId xmlns:a16="http://schemas.microsoft.com/office/drawing/2014/main" id="{7C4B7C39-D759-4BDC-B585-9D7388FD61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665054" y="4555002"/>
              <a:ext cx="942010" cy="833557"/>
            </a:xfrm>
            <a:custGeom>
              <a:avLst/>
              <a:gdLst>
                <a:gd name="T0" fmla="*/ 326 w 331"/>
                <a:gd name="T1" fmla="*/ 128 h 293"/>
                <a:gd name="T2" fmla="*/ 312 w 331"/>
                <a:gd name="T3" fmla="*/ 114 h 293"/>
                <a:gd name="T4" fmla="*/ 302 w 331"/>
                <a:gd name="T5" fmla="*/ 99 h 293"/>
                <a:gd name="T6" fmla="*/ 293 w 331"/>
                <a:gd name="T7" fmla="*/ 88 h 293"/>
                <a:gd name="T8" fmla="*/ 270 w 331"/>
                <a:gd name="T9" fmla="*/ 66 h 293"/>
                <a:gd name="T10" fmla="*/ 262 w 331"/>
                <a:gd name="T11" fmla="*/ 38 h 293"/>
                <a:gd name="T12" fmla="*/ 248 w 331"/>
                <a:gd name="T13" fmla="*/ 24 h 293"/>
                <a:gd name="T14" fmla="*/ 235 w 331"/>
                <a:gd name="T15" fmla="*/ 7 h 293"/>
                <a:gd name="T16" fmla="*/ 231 w 331"/>
                <a:gd name="T17" fmla="*/ 36 h 293"/>
                <a:gd name="T18" fmla="*/ 212 w 331"/>
                <a:gd name="T19" fmla="*/ 54 h 293"/>
                <a:gd name="T20" fmla="*/ 189 w 331"/>
                <a:gd name="T21" fmla="*/ 42 h 293"/>
                <a:gd name="T22" fmla="*/ 185 w 331"/>
                <a:gd name="T23" fmla="*/ 25 h 293"/>
                <a:gd name="T24" fmla="*/ 191 w 331"/>
                <a:gd name="T25" fmla="*/ 12 h 293"/>
                <a:gd name="T26" fmla="*/ 179 w 331"/>
                <a:gd name="T27" fmla="*/ 13 h 293"/>
                <a:gd name="T28" fmla="*/ 159 w 331"/>
                <a:gd name="T29" fmla="*/ 9 h 293"/>
                <a:gd name="T30" fmla="*/ 138 w 331"/>
                <a:gd name="T31" fmla="*/ 22 h 293"/>
                <a:gd name="T32" fmla="*/ 131 w 331"/>
                <a:gd name="T33" fmla="*/ 36 h 293"/>
                <a:gd name="T34" fmla="*/ 119 w 331"/>
                <a:gd name="T35" fmla="*/ 31 h 293"/>
                <a:gd name="T36" fmla="*/ 105 w 331"/>
                <a:gd name="T37" fmla="*/ 32 h 293"/>
                <a:gd name="T38" fmla="*/ 94 w 331"/>
                <a:gd name="T39" fmla="*/ 39 h 293"/>
                <a:gd name="T40" fmla="*/ 87 w 331"/>
                <a:gd name="T41" fmla="*/ 52 h 293"/>
                <a:gd name="T42" fmla="*/ 76 w 331"/>
                <a:gd name="T43" fmla="*/ 53 h 293"/>
                <a:gd name="T44" fmla="*/ 49 w 331"/>
                <a:gd name="T45" fmla="*/ 78 h 293"/>
                <a:gd name="T46" fmla="*/ 24 w 331"/>
                <a:gd name="T47" fmla="*/ 86 h 293"/>
                <a:gd name="T48" fmla="*/ 9 w 331"/>
                <a:gd name="T49" fmla="*/ 93 h 293"/>
                <a:gd name="T50" fmla="*/ 4 w 331"/>
                <a:gd name="T51" fmla="*/ 121 h 293"/>
                <a:gd name="T52" fmla="*/ 6 w 331"/>
                <a:gd name="T53" fmla="*/ 133 h 293"/>
                <a:gd name="T54" fmla="*/ 15 w 331"/>
                <a:gd name="T55" fmla="*/ 162 h 293"/>
                <a:gd name="T56" fmla="*/ 16 w 331"/>
                <a:gd name="T57" fmla="*/ 198 h 293"/>
                <a:gd name="T58" fmla="*/ 40 w 331"/>
                <a:gd name="T59" fmla="*/ 210 h 293"/>
                <a:gd name="T60" fmla="*/ 74 w 331"/>
                <a:gd name="T61" fmla="*/ 200 h 293"/>
                <a:gd name="T62" fmla="*/ 112 w 331"/>
                <a:gd name="T63" fmla="*/ 185 h 293"/>
                <a:gd name="T64" fmla="*/ 156 w 331"/>
                <a:gd name="T65" fmla="*/ 183 h 293"/>
                <a:gd name="T66" fmla="*/ 171 w 331"/>
                <a:gd name="T67" fmla="*/ 191 h 293"/>
                <a:gd name="T68" fmla="*/ 187 w 331"/>
                <a:gd name="T69" fmla="*/ 205 h 293"/>
                <a:gd name="T70" fmla="*/ 198 w 331"/>
                <a:gd name="T71" fmla="*/ 203 h 293"/>
                <a:gd name="T72" fmla="*/ 205 w 331"/>
                <a:gd name="T73" fmla="*/ 206 h 293"/>
                <a:gd name="T74" fmla="*/ 217 w 331"/>
                <a:gd name="T75" fmla="*/ 226 h 293"/>
                <a:gd name="T76" fmla="*/ 245 w 331"/>
                <a:gd name="T77" fmla="*/ 245 h 293"/>
                <a:gd name="T78" fmla="*/ 260 w 331"/>
                <a:gd name="T79" fmla="*/ 243 h 293"/>
                <a:gd name="T80" fmla="*/ 271 w 331"/>
                <a:gd name="T81" fmla="*/ 248 h 293"/>
                <a:gd name="T82" fmla="*/ 299 w 331"/>
                <a:gd name="T83" fmla="*/ 235 h 293"/>
                <a:gd name="T84" fmla="*/ 316 w 331"/>
                <a:gd name="T85" fmla="*/ 189 h 293"/>
                <a:gd name="T86" fmla="*/ 327 w 331"/>
                <a:gd name="T87" fmla="*/ 162 h 293"/>
                <a:gd name="T88" fmla="*/ 150 w 331"/>
                <a:gd name="T89" fmla="*/ 7 h 293"/>
                <a:gd name="T90" fmla="*/ 190 w 331"/>
                <a:gd name="T91" fmla="*/ 219 h 293"/>
                <a:gd name="T92" fmla="*/ 270 w 331"/>
                <a:gd name="T93" fmla="*/ 268 h 293"/>
                <a:gd name="T94" fmla="*/ 271 w 331"/>
                <a:gd name="T95" fmla="*/ 293 h 293"/>
                <a:gd name="T96" fmla="*/ 282 w 331"/>
                <a:gd name="T97" fmla="*/ 286 h 293"/>
                <a:gd name="T98" fmla="*/ 270 w 331"/>
                <a:gd name="T99" fmla="*/ 26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1" h="293">
                  <a:moveTo>
                    <a:pt x="328" y="147"/>
                  </a:moveTo>
                  <a:cubicBezTo>
                    <a:pt x="330" y="146"/>
                    <a:pt x="328" y="140"/>
                    <a:pt x="326" y="141"/>
                  </a:cubicBezTo>
                  <a:cubicBezTo>
                    <a:pt x="325" y="142"/>
                    <a:pt x="325" y="132"/>
                    <a:pt x="326" y="128"/>
                  </a:cubicBezTo>
                  <a:cubicBezTo>
                    <a:pt x="327" y="123"/>
                    <a:pt x="326" y="124"/>
                    <a:pt x="324" y="126"/>
                  </a:cubicBezTo>
                  <a:cubicBezTo>
                    <a:pt x="322" y="129"/>
                    <a:pt x="319" y="122"/>
                    <a:pt x="319" y="120"/>
                  </a:cubicBezTo>
                  <a:cubicBezTo>
                    <a:pt x="318" y="118"/>
                    <a:pt x="315" y="113"/>
                    <a:pt x="312" y="114"/>
                  </a:cubicBezTo>
                  <a:cubicBezTo>
                    <a:pt x="309" y="115"/>
                    <a:pt x="311" y="110"/>
                    <a:pt x="308" y="110"/>
                  </a:cubicBezTo>
                  <a:cubicBezTo>
                    <a:pt x="306" y="111"/>
                    <a:pt x="305" y="106"/>
                    <a:pt x="306" y="102"/>
                  </a:cubicBezTo>
                  <a:cubicBezTo>
                    <a:pt x="306" y="98"/>
                    <a:pt x="304" y="101"/>
                    <a:pt x="302" y="99"/>
                  </a:cubicBezTo>
                  <a:cubicBezTo>
                    <a:pt x="301" y="97"/>
                    <a:pt x="300" y="99"/>
                    <a:pt x="298" y="100"/>
                  </a:cubicBezTo>
                  <a:cubicBezTo>
                    <a:pt x="296" y="100"/>
                    <a:pt x="295" y="96"/>
                    <a:pt x="296" y="94"/>
                  </a:cubicBezTo>
                  <a:cubicBezTo>
                    <a:pt x="296" y="92"/>
                    <a:pt x="295" y="90"/>
                    <a:pt x="293" y="88"/>
                  </a:cubicBezTo>
                  <a:cubicBezTo>
                    <a:pt x="290" y="86"/>
                    <a:pt x="290" y="85"/>
                    <a:pt x="290" y="82"/>
                  </a:cubicBezTo>
                  <a:cubicBezTo>
                    <a:pt x="290" y="80"/>
                    <a:pt x="275" y="72"/>
                    <a:pt x="272" y="71"/>
                  </a:cubicBezTo>
                  <a:cubicBezTo>
                    <a:pt x="268" y="71"/>
                    <a:pt x="271" y="67"/>
                    <a:pt x="270" y="66"/>
                  </a:cubicBezTo>
                  <a:cubicBezTo>
                    <a:pt x="268" y="65"/>
                    <a:pt x="268" y="60"/>
                    <a:pt x="268" y="56"/>
                  </a:cubicBezTo>
                  <a:cubicBezTo>
                    <a:pt x="268" y="52"/>
                    <a:pt x="263" y="51"/>
                    <a:pt x="263" y="48"/>
                  </a:cubicBezTo>
                  <a:cubicBezTo>
                    <a:pt x="263" y="44"/>
                    <a:pt x="261" y="41"/>
                    <a:pt x="262" y="38"/>
                  </a:cubicBezTo>
                  <a:cubicBezTo>
                    <a:pt x="262" y="34"/>
                    <a:pt x="257" y="33"/>
                    <a:pt x="256" y="31"/>
                  </a:cubicBezTo>
                  <a:cubicBezTo>
                    <a:pt x="256" y="29"/>
                    <a:pt x="253" y="31"/>
                    <a:pt x="250" y="32"/>
                  </a:cubicBezTo>
                  <a:cubicBezTo>
                    <a:pt x="247" y="32"/>
                    <a:pt x="247" y="28"/>
                    <a:pt x="248" y="24"/>
                  </a:cubicBezTo>
                  <a:cubicBezTo>
                    <a:pt x="248" y="19"/>
                    <a:pt x="246" y="13"/>
                    <a:pt x="244" y="11"/>
                  </a:cubicBezTo>
                  <a:cubicBezTo>
                    <a:pt x="241" y="9"/>
                    <a:pt x="241" y="2"/>
                    <a:pt x="240" y="1"/>
                  </a:cubicBezTo>
                  <a:cubicBezTo>
                    <a:pt x="239" y="0"/>
                    <a:pt x="235" y="4"/>
                    <a:pt x="235" y="7"/>
                  </a:cubicBezTo>
                  <a:cubicBezTo>
                    <a:pt x="235" y="9"/>
                    <a:pt x="234" y="12"/>
                    <a:pt x="233" y="13"/>
                  </a:cubicBezTo>
                  <a:cubicBezTo>
                    <a:pt x="231" y="15"/>
                    <a:pt x="234" y="20"/>
                    <a:pt x="232" y="22"/>
                  </a:cubicBezTo>
                  <a:cubicBezTo>
                    <a:pt x="230" y="24"/>
                    <a:pt x="232" y="32"/>
                    <a:pt x="231" y="36"/>
                  </a:cubicBezTo>
                  <a:cubicBezTo>
                    <a:pt x="231" y="41"/>
                    <a:pt x="231" y="46"/>
                    <a:pt x="229" y="49"/>
                  </a:cubicBezTo>
                  <a:cubicBezTo>
                    <a:pt x="226" y="52"/>
                    <a:pt x="226" y="57"/>
                    <a:pt x="222" y="58"/>
                  </a:cubicBezTo>
                  <a:cubicBezTo>
                    <a:pt x="217" y="60"/>
                    <a:pt x="212" y="56"/>
                    <a:pt x="212" y="54"/>
                  </a:cubicBezTo>
                  <a:cubicBezTo>
                    <a:pt x="212" y="52"/>
                    <a:pt x="207" y="50"/>
                    <a:pt x="205" y="51"/>
                  </a:cubicBezTo>
                  <a:cubicBezTo>
                    <a:pt x="202" y="51"/>
                    <a:pt x="201" y="47"/>
                    <a:pt x="197" y="44"/>
                  </a:cubicBezTo>
                  <a:cubicBezTo>
                    <a:pt x="193" y="41"/>
                    <a:pt x="190" y="45"/>
                    <a:pt x="189" y="42"/>
                  </a:cubicBezTo>
                  <a:cubicBezTo>
                    <a:pt x="188" y="38"/>
                    <a:pt x="186" y="37"/>
                    <a:pt x="183" y="35"/>
                  </a:cubicBezTo>
                  <a:cubicBezTo>
                    <a:pt x="181" y="34"/>
                    <a:pt x="181" y="34"/>
                    <a:pt x="184" y="32"/>
                  </a:cubicBezTo>
                  <a:cubicBezTo>
                    <a:pt x="187" y="30"/>
                    <a:pt x="186" y="27"/>
                    <a:pt x="185" y="25"/>
                  </a:cubicBezTo>
                  <a:cubicBezTo>
                    <a:pt x="183" y="22"/>
                    <a:pt x="186" y="23"/>
                    <a:pt x="190" y="21"/>
                  </a:cubicBezTo>
                  <a:cubicBezTo>
                    <a:pt x="194" y="19"/>
                    <a:pt x="190" y="17"/>
                    <a:pt x="193" y="16"/>
                  </a:cubicBezTo>
                  <a:cubicBezTo>
                    <a:pt x="195" y="15"/>
                    <a:pt x="194" y="12"/>
                    <a:pt x="191" y="12"/>
                  </a:cubicBezTo>
                  <a:cubicBezTo>
                    <a:pt x="188" y="11"/>
                    <a:pt x="189" y="15"/>
                    <a:pt x="188" y="15"/>
                  </a:cubicBezTo>
                  <a:cubicBezTo>
                    <a:pt x="187" y="15"/>
                    <a:pt x="186" y="11"/>
                    <a:pt x="185" y="11"/>
                  </a:cubicBezTo>
                  <a:cubicBezTo>
                    <a:pt x="184" y="11"/>
                    <a:pt x="181" y="16"/>
                    <a:pt x="179" y="13"/>
                  </a:cubicBezTo>
                  <a:cubicBezTo>
                    <a:pt x="177" y="11"/>
                    <a:pt x="167" y="9"/>
                    <a:pt x="163" y="8"/>
                  </a:cubicBezTo>
                  <a:cubicBezTo>
                    <a:pt x="159" y="8"/>
                    <a:pt x="158" y="3"/>
                    <a:pt x="156" y="4"/>
                  </a:cubicBezTo>
                  <a:cubicBezTo>
                    <a:pt x="153" y="5"/>
                    <a:pt x="156" y="6"/>
                    <a:pt x="159" y="9"/>
                  </a:cubicBezTo>
                  <a:cubicBezTo>
                    <a:pt x="161" y="12"/>
                    <a:pt x="150" y="14"/>
                    <a:pt x="146" y="13"/>
                  </a:cubicBezTo>
                  <a:cubicBezTo>
                    <a:pt x="143" y="12"/>
                    <a:pt x="147" y="15"/>
                    <a:pt x="144" y="15"/>
                  </a:cubicBezTo>
                  <a:cubicBezTo>
                    <a:pt x="141" y="15"/>
                    <a:pt x="141" y="20"/>
                    <a:pt x="138" y="22"/>
                  </a:cubicBezTo>
                  <a:cubicBezTo>
                    <a:pt x="136" y="25"/>
                    <a:pt x="138" y="27"/>
                    <a:pt x="135" y="28"/>
                  </a:cubicBezTo>
                  <a:cubicBezTo>
                    <a:pt x="133" y="30"/>
                    <a:pt x="132" y="32"/>
                    <a:pt x="135" y="35"/>
                  </a:cubicBezTo>
                  <a:cubicBezTo>
                    <a:pt x="138" y="39"/>
                    <a:pt x="134" y="39"/>
                    <a:pt x="131" y="36"/>
                  </a:cubicBezTo>
                  <a:cubicBezTo>
                    <a:pt x="129" y="33"/>
                    <a:pt x="126" y="33"/>
                    <a:pt x="126" y="36"/>
                  </a:cubicBezTo>
                  <a:cubicBezTo>
                    <a:pt x="126" y="39"/>
                    <a:pt x="123" y="38"/>
                    <a:pt x="124" y="35"/>
                  </a:cubicBezTo>
                  <a:cubicBezTo>
                    <a:pt x="124" y="31"/>
                    <a:pt x="120" y="33"/>
                    <a:pt x="119" y="31"/>
                  </a:cubicBezTo>
                  <a:cubicBezTo>
                    <a:pt x="118" y="29"/>
                    <a:pt x="115" y="26"/>
                    <a:pt x="112" y="26"/>
                  </a:cubicBezTo>
                  <a:cubicBezTo>
                    <a:pt x="110" y="26"/>
                    <a:pt x="110" y="29"/>
                    <a:pt x="108" y="29"/>
                  </a:cubicBezTo>
                  <a:cubicBezTo>
                    <a:pt x="105" y="29"/>
                    <a:pt x="105" y="30"/>
                    <a:pt x="105" y="32"/>
                  </a:cubicBezTo>
                  <a:cubicBezTo>
                    <a:pt x="105" y="35"/>
                    <a:pt x="102" y="32"/>
                    <a:pt x="99" y="32"/>
                  </a:cubicBezTo>
                  <a:cubicBezTo>
                    <a:pt x="96" y="33"/>
                    <a:pt x="99" y="36"/>
                    <a:pt x="97" y="36"/>
                  </a:cubicBezTo>
                  <a:cubicBezTo>
                    <a:pt x="96" y="36"/>
                    <a:pt x="96" y="39"/>
                    <a:pt x="94" y="39"/>
                  </a:cubicBezTo>
                  <a:cubicBezTo>
                    <a:pt x="91" y="39"/>
                    <a:pt x="92" y="44"/>
                    <a:pt x="92" y="47"/>
                  </a:cubicBezTo>
                  <a:cubicBezTo>
                    <a:pt x="92" y="49"/>
                    <a:pt x="89" y="45"/>
                    <a:pt x="86" y="46"/>
                  </a:cubicBezTo>
                  <a:cubicBezTo>
                    <a:pt x="84" y="47"/>
                    <a:pt x="87" y="49"/>
                    <a:pt x="87" y="52"/>
                  </a:cubicBezTo>
                  <a:cubicBezTo>
                    <a:pt x="88" y="55"/>
                    <a:pt x="86" y="55"/>
                    <a:pt x="85" y="56"/>
                  </a:cubicBezTo>
                  <a:cubicBezTo>
                    <a:pt x="84" y="57"/>
                    <a:pt x="82" y="53"/>
                    <a:pt x="82" y="50"/>
                  </a:cubicBezTo>
                  <a:cubicBezTo>
                    <a:pt x="82" y="47"/>
                    <a:pt x="79" y="50"/>
                    <a:pt x="76" y="53"/>
                  </a:cubicBezTo>
                  <a:cubicBezTo>
                    <a:pt x="72" y="57"/>
                    <a:pt x="77" y="62"/>
                    <a:pt x="75" y="63"/>
                  </a:cubicBezTo>
                  <a:cubicBezTo>
                    <a:pt x="74" y="64"/>
                    <a:pt x="67" y="70"/>
                    <a:pt x="64" y="74"/>
                  </a:cubicBezTo>
                  <a:cubicBezTo>
                    <a:pt x="60" y="79"/>
                    <a:pt x="52" y="76"/>
                    <a:pt x="49" y="78"/>
                  </a:cubicBezTo>
                  <a:cubicBezTo>
                    <a:pt x="47" y="80"/>
                    <a:pt x="44" y="79"/>
                    <a:pt x="42" y="81"/>
                  </a:cubicBezTo>
                  <a:cubicBezTo>
                    <a:pt x="39" y="83"/>
                    <a:pt x="35" y="86"/>
                    <a:pt x="34" y="84"/>
                  </a:cubicBezTo>
                  <a:cubicBezTo>
                    <a:pt x="33" y="82"/>
                    <a:pt x="27" y="83"/>
                    <a:pt x="24" y="86"/>
                  </a:cubicBezTo>
                  <a:cubicBezTo>
                    <a:pt x="22" y="89"/>
                    <a:pt x="17" y="92"/>
                    <a:pt x="14" y="92"/>
                  </a:cubicBezTo>
                  <a:cubicBezTo>
                    <a:pt x="11" y="92"/>
                    <a:pt x="11" y="97"/>
                    <a:pt x="10" y="98"/>
                  </a:cubicBezTo>
                  <a:cubicBezTo>
                    <a:pt x="9" y="99"/>
                    <a:pt x="9" y="94"/>
                    <a:pt x="9" y="93"/>
                  </a:cubicBezTo>
                  <a:cubicBezTo>
                    <a:pt x="9" y="91"/>
                    <a:pt x="6" y="95"/>
                    <a:pt x="5" y="99"/>
                  </a:cubicBezTo>
                  <a:cubicBezTo>
                    <a:pt x="4" y="102"/>
                    <a:pt x="8" y="104"/>
                    <a:pt x="5" y="108"/>
                  </a:cubicBezTo>
                  <a:cubicBezTo>
                    <a:pt x="3" y="112"/>
                    <a:pt x="0" y="116"/>
                    <a:pt x="4" y="121"/>
                  </a:cubicBezTo>
                  <a:cubicBezTo>
                    <a:pt x="8" y="126"/>
                    <a:pt x="10" y="129"/>
                    <a:pt x="9" y="131"/>
                  </a:cubicBezTo>
                  <a:cubicBezTo>
                    <a:pt x="7" y="134"/>
                    <a:pt x="5" y="126"/>
                    <a:pt x="4" y="127"/>
                  </a:cubicBezTo>
                  <a:cubicBezTo>
                    <a:pt x="3" y="128"/>
                    <a:pt x="7" y="131"/>
                    <a:pt x="6" y="133"/>
                  </a:cubicBezTo>
                  <a:cubicBezTo>
                    <a:pt x="5" y="134"/>
                    <a:pt x="1" y="127"/>
                    <a:pt x="0" y="129"/>
                  </a:cubicBezTo>
                  <a:cubicBezTo>
                    <a:pt x="0" y="130"/>
                    <a:pt x="8" y="142"/>
                    <a:pt x="9" y="147"/>
                  </a:cubicBezTo>
                  <a:cubicBezTo>
                    <a:pt x="9" y="151"/>
                    <a:pt x="16" y="156"/>
                    <a:pt x="15" y="162"/>
                  </a:cubicBezTo>
                  <a:cubicBezTo>
                    <a:pt x="15" y="168"/>
                    <a:pt x="21" y="179"/>
                    <a:pt x="23" y="180"/>
                  </a:cubicBezTo>
                  <a:cubicBezTo>
                    <a:pt x="24" y="182"/>
                    <a:pt x="20" y="186"/>
                    <a:pt x="21" y="191"/>
                  </a:cubicBezTo>
                  <a:cubicBezTo>
                    <a:pt x="21" y="196"/>
                    <a:pt x="19" y="198"/>
                    <a:pt x="16" y="198"/>
                  </a:cubicBezTo>
                  <a:cubicBezTo>
                    <a:pt x="13" y="198"/>
                    <a:pt x="15" y="203"/>
                    <a:pt x="18" y="203"/>
                  </a:cubicBezTo>
                  <a:cubicBezTo>
                    <a:pt x="22" y="203"/>
                    <a:pt x="20" y="206"/>
                    <a:pt x="24" y="208"/>
                  </a:cubicBezTo>
                  <a:cubicBezTo>
                    <a:pt x="28" y="211"/>
                    <a:pt x="37" y="210"/>
                    <a:pt x="40" y="210"/>
                  </a:cubicBezTo>
                  <a:cubicBezTo>
                    <a:pt x="43" y="210"/>
                    <a:pt x="44" y="205"/>
                    <a:pt x="48" y="205"/>
                  </a:cubicBezTo>
                  <a:cubicBezTo>
                    <a:pt x="52" y="205"/>
                    <a:pt x="52" y="203"/>
                    <a:pt x="54" y="201"/>
                  </a:cubicBezTo>
                  <a:cubicBezTo>
                    <a:pt x="56" y="198"/>
                    <a:pt x="65" y="199"/>
                    <a:pt x="74" y="200"/>
                  </a:cubicBezTo>
                  <a:cubicBezTo>
                    <a:pt x="84" y="200"/>
                    <a:pt x="88" y="197"/>
                    <a:pt x="89" y="193"/>
                  </a:cubicBezTo>
                  <a:cubicBezTo>
                    <a:pt x="90" y="190"/>
                    <a:pt x="97" y="190"/>
                    <a:pt x="100" y="187"/>
                  </a:cubicBezTo>
                  <a:cubicBezTo>
                    <a:pt x="103" y="185"/>
                    <a:pt x="105" y="185"/>
                    <a:pt x="112" y="185"/>
                  </a:cubicBezTo>
                  <a:cubicBezTo>
                    <a:pt x="119" y="185"/>
                    <a:pt x="125" y="182"/>
                    <a:pt x="130" y="180"/>
                  </a:cubicBezTo>
                  <a:cubicBezTo>
                    <a:pt x="134" y="178"/>
                    <a:pt x="142" y="179"/>
                    <a:pt x="147" y="178"/>
                  </a:cubicBezTo>
                  <a:cubicBezTo>
                    <a:pt x="151" y="177"/>
                    <a:pt x="152" y="183"/>
                    <a:pt x="156" y="183"/>
                  </a:cubicBezTo>
                  <a:cubicBezTo>
                    <a:pt x="161" y="182"/>
                    <a:pt x="163" y="184"/>
                    <a:pt x="166" y="184"/>
                  </a:cubicBezTo>
                  <a:cubicBezTo>
                    <a:pt x="168" y="184"/>
                    <a:pt x="168" y="186"/>
                    <a:pt x="171" y="186"/>
                  </a:cubicBezTo>
                  <a:cubicBezTo>
                    <a:pt x="173" y="187"/>
                    <a:pt x="173" y="189"/>
                    <a:pt x="171" y="191"/>
                  </a:cubicBezTo>
                  <a:cubicBezTo>
                    <a:pt x="170" y="193"/>
                    <a:pt x="175" y="193"/>
                    <a:pt x="178" y="198"/>
                  </a:cubicBezTo>
                  <a:cubicBezTo>
                    <a:pt x="182" y="203"/>
                    <a:pt x="178" y="203"/>
                    <a:pt x="180" y="207"/>
                  </a:cubicBezTo>
                  <a:cubicBezTo>
                    <a:pt x="182" y="210"/>
                    <a:pt x="183" y="210"/>
                    <a:pt x="187" y="205"/>
                  </a:cubicBezTo>
                  <a:cubicBezTo>
                    <a:pt x="190" y="200"/>
                    <a:pt x="194" y="203"/>
                    <a:pt x="195" y="198"/>
                  </a:cubicBezTo>
                  <a:cubicBezTo>
                    <a:pt x="195" y="194"/>
                    <a:pt x="199" y="189"/>
                    <a:pt x="202" y="191"/>
                  </a:cubicBezTo>
                  <a:cubicBezTo>
                    <a:pt x="204" y="193"/>
                    <a:pt x="200" y="195"/>
                    <a:pt x="198" y="203"/>
                  </a:cubicBezTo>
                  <a:cubicBezTo>
                    <a:pt x="197" y="211"/>
                    <a:pt x="194" y="207"/>
                    <a:pt x="193" y="209"/>
                  </a:cubicBezTo>
                  <a:cubicBezTo>
                    <a:pt x="193" y="211"/>
                    <a:pt x="201" y="213"/>
                    <a:pt x="201" y="208"/>
                  </a:cubicBezTo>
                  <a:cubicBezTo>
                    <a:pt x="201" y="204"/>
                    <a:pt x="202" y="202"/>
                    <a:pt x="205" y="206"/>
                  </a:cubicBezTo>
                  <a:cubicBezTo>
                    <a:pt x="208" y="210"/>
                    <a:pt x="203" y="213"/>
                    <a:pt x="204" y="215"/>
                  </a:cubicBezTo>
                  <a:cubicBezTo>
                    <a:pt x="205" y="217"/>
                    <a:pt x="208" y="214"/>
                    <a:pt x="210" y="215"/>
                  </a:cubicBezTo>
                  <a:cubicBezTo>
                    <a:pt x="213" y="215"/>
                    <a:pt x="217" y="222"/>
                    <a:pt x="217" y="226"/>
                  </a:cubicBezTo>
                  <a:cubicBezTo>
                    <a:pt x="216" y="229"/>
                    <a:pt x="215" y="233"/>
                    <a:pt x="221" y="236"/>
                  </a:cubicBezTo>
                  <a:cubicBezTo>
                    <a:pt x="227" y="239"/>
                    <a:pt x="225" y="240"/>
                    <a:pt x="229" y="240"/>
                  </a:cubicBezTo>
                  <a:cubicBezTo>
                    <a:pt x="234" y="240"/>
                    <a:pt x="243" y="243"/>
                    <a:pt x="245" y="245"/>
                  </a:cubicBezTo>
                  <a:cubicBezTo>
                    <a:pt x="248" y="247"/>
                    <a:pt x="254" y="244"/>
                    <a:pt x="256" y="239"/>
                  </a:cubicBezTo>
                  <a:cubicBezTo>
                    <a:pt x="257" y="235"/>
                    <a:pt x="262" y="239"/>
                    <a:pt x="259" y="241"/>
                  </a:cubicBezTo>
                  <a:cubicBezTo>
                    <a:pt x="257" y="242"/>
                    <a:pt x="260" y="245"/>
                    <a:pt x="260" y="243"/>
                  </a:cubicBezTo>
                  <a:cubicBezTo>
                    <a:pt x="261" y="241"/>
                    <a:pt x="262" y="239"/>
                    <a:pt x="263" y="241"/>
                  </a:cubicBezTo>
                  <a:cubicBezTo>
                    <a:pt x="264" y="244"/>
                    <a:pt x="267" y="244"/>
                    <a:pt x="268" y="246"/>
                  </a:cubicBezTo>
                  <a:cubicBezTo>
                    <a:pt x="269" y="248"/>
                    <a:pt x="271" y="250"/>
                    <a:pt x="271" y="248"/>
                  </a:cubicBezTo>
                  <a:cubicBezTo>
                    <a:pt x="271" y="246"/>
                    <a:pt x="271" y="245"/>
                    <a:pt x="274" y="244"/>
                  </a:cubicBezTo>
                  <a:cubicBezTo>
                    <a:pt x="277" y="243"/>
                    <a:pt x="279" y="241"/>
                    <a:pt x="282" y="238"/>
                  </a:cubicBezTo>
                  <a:cubicBezTo>
                    <a:pt x="285" y="236"/>
                    <a:pt x="297" y="235"/>
                    <a:pt x="299" y="235"/>
                  </a:cubicBezTo>
                  <a:cubicBezTo>
                    <a:pt x="300" y="235"/>
                    <a:pt x="301" y="225"/>
                    <a:pt x="301" y="219"/>
                  </a:cubicBezTo>
                  <a:cubicBezTo>
                    <a:pt x="302" y="213"/>
                    <a:pt x="307" y="213"/>
                    <a:pt x="307" y="207"/>
                  </a:cubicBezTo>
                  <a:cubicBezTo>
                    <a:pt x="308" y="201"/>
                    <a:pt x="314" y="190"/>
                    <a:pt x="316" y="189"/>
                  </a:cubicBezTo>
                  <a:cubicBezTo>
                    <a:pt x="318" y="189"/>
                    <a:pt x="321" y="187"/>
                    <a:pt x="321" y="184"/>
                  </a:cubicBezTo>
                  <a:cubicBezTo>
                    <a:pt x="321" y="180"/>
                    <a:pt x="325" y="177"/>
                    <a:pt x="325" y="173"/>
                  </a:cubicBezTo>
                  <a:cubicBezTo>
                    <a:pt x="325" y="169"/>
                    <a:pt x="327" y="164"/>
                    <a:pt x="327" y="162"/>
                  </a:cubicBezTo>
                  <a:cubicBezTo>
                    <a:pt x="327" y="161"/>
                    <a:pt x="325" y="157"/>
                    <a:pt x="328" y="154"/>
                  </a:cubicBezTo>
                  <a:cubicBezTo>
                    <a:pt x="331" y="152"/>
                    <a:pt x="327" y="148"/>
                    <a:pt x="328" y="147"/>
                  </a:cubicBezTo>
                  <a:close/>
                  <a:moveTo>
                    <a:pt x="150" y="7"/>
                  </a:moveTo>
                  <a:cubicBezTo>
                    <a:pt x="149" y="5"/>
                    <a:pt x="136" y="8"/>
                    <a:pt x="139" y="10"/>
                  </a:cubicBezTo>
                  <a:cubicBezTo>
                    <a:pt x="141" y="11"/>
                    <a:pt x="150" y="10"/>
                    <a:pt x="150" y="7"/>
                  </a:cubicBezTo>
                  <a:close/>
                  <a:moveTo>
                    <a:pt x="190" y="219"/>
                  </a:moveTo>
                  <a:cubicBezTo>
                    <a:pt x="192" y="220"/>
                    <a:pt x="198" y="220"/>
                    <a:pt x="199" y="217"/>
                  </a:cubicBezTo>
                  <a:cubicBezTo>
                    <a:pt x="200" y="215"/>
                    <a:pt x="188" y="217"/>
                    <a:pt x="190" y="219"/>
                  </a:cubicBezTo>
                  <a:close/>
                  <a:moveTo>
                    <a:pt x="270" y="268"/>
                  </a:moveTo>
                  <a:cubicBezTo>
                    <a:pt x="265" y="269"/>
                    <a:pt x="258" y="264"/>
                    <a:pt x="257" y="264"/>
                  </a:cubicBezTo>
                  <a:cubicBezTo>
                    <a:pt x="255" y="265"/>
                    <a:pt x="263" y="277"/>
                    <a:pt x="260" y="280"/>
                  </a:cubicBezTo>
                  <a:cubicBezTo>
                    <a:pt x="258" y="284"/>
                    <a:pt x="268" y="292"/>
                    <a:pt x="271" y="293"/>
                  </a:cubicBezTo>
                  <a:cubicBezTo>
                    <a:pt x="274" y="293"/>
                    <a:pt x="273" y="289"/>
                    <a:pt x="275" y="290"/>
                  </a:cubicBezTo>
                  <a:cubicBezTo>
                    <a:pt x="278" y="290"/>
                    <a:pt x="277" y="287"/>
                    <a:pt x="277" y="286"/>
                  </a:cubicBezTo>
                  <a:cubicBezTo>
                    <a:pt x="278" y="284"/>
                    <a:pt x="280" y="287"/>
                    <a:pt x="282" y="286"/>
                  </a:cubicBezTo>
                  <a:cubicBezTo>
                    <a:pt x="284" y="285"/>
                    <a:pt x="281" y="278"/>
                    <a:pt x="284" y="278"/>
                  </a:cubicBezTo>
                  <a:cubicBezTo>
                    <a:pt x="287" y="278"/>
                    <a:pt x="285" y="268"/>
                    <a:pt x="284" y="265"/>
                  </a:cubicBezTo>
                  <a:cubicBezTo>
                    <a:pt x="283" y="262"/>
                    <a:pt x="275" y="268"/>
                    <a:pt x="270" y="2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0" name="Freeform 164">
              <a:extLst>
                <a:ext uri="{FF2B5EF4-FFF2-40B4-BE49-F238E27FC236}">
                  <a16:creationId xmlns:a16="http://schemas.microsoft.com/office/drawing/2014/main" id="{D7482F7E-F0FB-4C03-A5D9-C1C98AE9F9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53272" y="1795588"/>
              <a:ext cx="3907491" cy="1501332"/>
            </a:xfrm>
            <a:custGeom>
              <a:avLst/>
              <a:gdLst>
                <a:gd name="T0" fmla="*/ 361 w 1373"/>
                <a:gd name="T1" fmla="*/ 11 h 527"/>
                <a:gd name="T2" fmla="*/ 610 w 1373"/>
                <a:gd name="T3" fmla="*/ 5 h 527"/>
                <a:gd name="T4" fmla="*/ 480 w 1373"/>
                <a:gd name="T5" fmla="*/ 151 h 527"/>
                <a:gd name="T6" fmla="*/ 662 w 1373"/>
                <a:gd name="T7" fmla="*/ 50 h 527"/>
                <a:gd name="T8" fmla="*/ 1002 w 1373"/>
                <a:gd name="T9" fmla="*/ 111 h 527"/>
                <a:gd name="T10" fmla="*/ 1053 w 1373"/>
                <a:gd name="T11" fmla="*/ 117 h 527"/>
                <a:gd name="T12" fmla="*/ 981 w 1373"/>
                <a:gd name="T13" fmla="*/ 426 h 527"/>
                <a:gd name="T14" fmla="*/ 243 w 1373"/>
                <a:gd name="T15" fmla="*/ 23 h 527"/>
                <a:gd name="T16" fmla="*/ 1331 w 1373"/>
                <a:gd name="T17" fmla="*/ 242 h 527"/>
                <a:gd name="T18" fmla="*/ 1193 w 1373"/>
                <a:gd name="T19" fmla="*/ 203 h 527"/>
                <a:gd name="T20" fmla="*/ 1062 w 1373"/>
                <a:gd name="T21" fmla="*/ 177 h 527"/>
                <a:gd name="T22" fmla="*/ 973 w 1373"/>
                <a:gd name="T23" fmla="*/ 150 h 527"/>
                <a:gd name="T24" fmla="*/ 902 w 1373"/>
                <a:gd name="T25" fmla="*/ 168 h 527"/>
                <a:gd name="T26" fmla="*/ 844 w 1373"/>
                <a:gd name="T27" fmla="*/ 139 h 527"/>
                <a:gd name="T28" fmla="*/ 747 w 1373"/>
                <a:gd name="T29" fmla="*/ 136 h 527"/>
                <a:gd name="T30" fmla="*/ 737 w 1373"/>
                <a:gd name="T31" fmla="*/ 118 h 527"/>
                <a:gd name="T32" fmla="*/ 698 w 1373"/>
                <a:gd name="T33" fmla="*/ 84 h 527"/>
                <a:gd name="T34" fmla="*/ 630 w 1373"/>
                <a:gd name="T35" fmla="*/ 96 h 527"/>
                <a:gd name="T36" fmla="*/ 546 w 1373"/>
                <a:gd name="T37" fmla="*/ 114 h 527"/>
                <a:gd name="T38" fmla="*/ 519 w 1373"/>
                <a:gd name="T39" fmla="*/ 137 h 527"/>
                <a:gd name="T40" fmla="*/ 478 w 1373"/>
                <a:gd name="T41" fmla="*/ 178 h 527"/>
                <a:gd name="T42" fmla="*/ 455 w 1373"/>
                <a:gd name="T43" fmla="*/ 204 h 527"/>
                <a:gd name="T44" fmla="*/ 421 w 1373"/>
                <a:gd name="T45" fmla="*/ 244 h 527"/>
                <a:gd name="T46" fmla="*/ 437 w 1373"/>
                <a:gd name="T47" fmla="*/ 213 h 527"/>
                <a:gd name="T48" fmla="*/ 386 w 1373"/>
                <a:gd name="T49" fmla="*/ 188 h 527"/>
                <a:gd name="T50" fmla="*/ 326 w 1373"/>
                <a:gd name="T51" fmla="*/ 196 h 527"/>
                <a:gd name="T52" fmla="*/ 268 w 1373"/>
                <a:gd name="T53" fmla="*/ 211 h 527"/>
                <a:gd name="T54" fmla="*/ 195 w 1373"/>
                <a:gd name="T55" fmla="*/ 214 h 527"/>
                <a:gd name="T56" fmla="*/ 149 w 1373"/>
                <a:gd name="T57" fmla="*/ 263 h 527"/>
                <a:gd name="T58" fmla="*/ 102 w 1373"/>
                <a:gd name="T59" fmla="*/ 234 h 527"/>
                <a:gd name="T60" fmla="*/ 107 w 1373"/>
                <a:gd name="T61" fmla="*/ 200 h 527"/>
                <a:gd name="T62" fmla="*/ 78 w 1373"/>
                <a:gd name="T63" fmla="*/ 231 h 527"/>
                <a:gd name="T64" fmla="*/ 70 w 1373"/>
                <a:gd name="T65" fmla="*/ 316 h 527"/>
                <a:gd name="T66" fmla="*/ 73 w 1373"/>
                <a:gd name="T67" fmla="*/ 370 h 527"/>
                <a:gd name="T68" fmla="*/ 114 w 1373"/>
                <a:gd name="T69" fmla="*/ 412 h 527"/>
                <a:gd name="T70" fmla="*/ 160 w 1373"/>
                <a:gd name="T71" fmla="*/ 451 h 527"/>
                <a:gd name="T72" fmla="*/ 164 w 1373"/>
                <a:gd name="T73" fmla="*/ 503 h 527"/>
                <a:gd name="T74" fmla="*/ 238 w 1373"/>
                <a:gd name="T75" fmla="*/ 476 h 527"/>
                <a:gd name="T76" fmla="*/ 236 w 1373"/>
                <a:gd name="T77" fmla="*/ 430 h 527"/>
                <a:gd name="T78" fmla="*/ 325 w 1373"/>
                <a:gd name="T79" fmla="*/ 433 h 527"/>
                <a:gd name="T80" fmla="*/ 373 w 1373"/>
                <a:gd name="T81" fmla="*/ 388 h 527"/>
                <a:gd name="T82" fmla="*/ 450 w 1373"/>
                <a:gd name="T83" fmla="*/ 396 h 527"/>
                <a:gd name="T84" fmla="*/ 541 w 1373"/>
                <a:gd name="T85" fmla="*/ 442 h 527"/>
                <a:gd name="T86" fmla="*/ 624 w 1373"/>
                <a:gd name="T87" fmla="*/ 433 h 527"/>
                <a:gd name="T88" fmla="*/ 696 w 1373"/>
                <a:gd name="T89" fmla="*/ 437 h 527"/>
                <a:gd name="T90" fmla="*/ 803 w 1373"/>
                <a:gd name="T91" fmla="*/ 420 h 527"/>
                <a:gd name="T92" fmla="*/ 887 w 1373"/>
                <a:gd name="T93" fmla="*/ 453 h 527"/>
                <a:gd name="T94" fmla="*/ 898 w 1373"/>
                <a:gd name="T95" fmla="*/ 508 h 527"/>
                <a:gd name="T96" fmla="*/ 960 w 1373"/>
                <a:gd name="T97" fmla="*/ 393 h 527"/>
                <a:gd name="T98" fmla="*/ 969 w 1373"/>
                <a:gd name="T99" fmla="*/ 349 h 527"/>
                <a:gd name="T100" fmla="*/ 1078 w 1373"/>
                <a:gd name="T101" fmla="*/ 337 h 527"/>
                <a:gd name="T102" fmla="*/ 1152 w 1373"/>
                <a:gd name="T103" fmla="*/ 299 h 527"/>
                <a:gd name="T104" fmla="*/ 1097 w 1373"/>
                <a:gd name="T105" fmla="*/ 424 h 527"/>
                <a:gd name="T106" fmla="*/ 1150 w 1373"/>
                <a:gd name="T107" fmla="*/ 352 h 527"/>
                <a:gd name="T108" fmla="*/ 1234 w 1373"/>
                <a:gd name="T109" fmla="*/ 309 h 527"/>
                <a:gd name="T110" fmla="*/ 1292 w 1373"/>
                <a:gd name="T111" fmla="*/ 262 h 527"/>
                <a:gd name="T112" fmla="*/ 1347 w 1373"/>
                <a:gd name="T113" fmla="*/ 268 h 527"/>
                <a:gd name="T114" fmla="*/ 707 w 1373"/>
                <a:gd name="T115" fmla="*/ 392 h 527"/>
                <a:gd name="T116" fmla="*/ 276 w 1373"/>
                <a:gd name="T117" fmla="*/ 24 h 527"/>
                <a:gd name="T118" fmla="*/ 281 w 1373"/>
                <a:gd name="T119" fmla="*/ 15 h 527"/>
                <a:gd name="T120" fmla="*/ 299 w 1373"/>
                <a:gd name="T121" fmla="*/ 146 h 527"/>
                <a:gd name="T122" fmla="*/ 300 w 1373"/>
                <a:gd name="T123" fmla="*/ 111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3" h="527">
                  <a:moveTo>
                    <a:pt x="20" y="381"/>
                  </a:moveTo>
                  <a:cubicBezTo>
                    <a:pt x="19" y="382"/>
                    <a:pt x="16" y="381"/>
                    <a:pt x="16" y="379"/>
                  </a:cubicBezTo>
                  <a:cubicBezTo>
                    <a:pt x="15" y="378"/>
                    <a:pt x="13" y="379"/>
                    <a:pt x="11" y="379"/>
                  </a:cubicBezTo>
                  <a:cubicBezTo>
                    <a:pt x="11" y="379"/>
                    <a:pt x="12" y="380"/>
                    <a:pt x="12" y="380"/>
                  </a:cubicBezTo>
                  <a:cubicBezTo>
                    <a:pt x="13" y="382"/>
                    <a:pt x="8" y="382"/>
                    <a:pt x="9" y="385"/>
                  </a:cubicBezTo>
                  <a:cubicBezTo>
                    <a:pt x="11" y="387"/>
                    <a:pt x="5" y="387"/>
                    <a:pt x="5" y="385"/>
                  </a:cubicBezTo>
                  <a:cubicBezTo>
                    <a:pt x="5" y="382"/>
                    <a:pt x="0" y="383"/>
                    <a:pt x="0" y="385"/>
                  </a:cubicBezTo>
                  <a:cubicBezTo>
                    <a:pt x="0" y="385"/>
                    <a:pt x="0" y="386"/>
                    <a:pt x="0" y="387"/>
                  </a:cubicBezTo>
                  <a:cubicBezTo>
                    <a:pt x="1" y="387"/>
                    <a:pt x="3" y="388"/>
                    <a:pt x="4" y="388"/>
                  </a:cubicBezTo>
                  <a:cubicBezTo>
                    <a:pt x="5" y="389"/>
                    <a:pt x="19" y="390"/>
                    <a:pt x="24" y="389"/>
                  </a:cubicBezTo>
                  <a:cubicBezTo>
                    <a:pt x="24" y="388"/>
                    <a:pt x="25" y="385"/>
                    <a:pt x="25" y="384"/>
                  </a:cubicBezTo>
                  <a:cubicBezTo>
                    <a:pt x="25" y="382"/>
                    <a:pt x="21" y="381"/>
                    <a:pt x="20" y="381"/>
                  </a:cubicBezTo>
                  <a:close/>
                  <a:moveTo>
                    <a:pt x="364" y="15"/>
                  </a:moveTo>
                  <a:cubicBezTo>
                    <a:pt x="373" y="14"/>
                    <a:pt x="373" y="9"/>
                    <a:pt x="368" y="8"/>
                  </a:cubicBezTo>
                  <a:cubicBezTo>
                    <a:pt x="364" y="7"/>
                    <a:pt x="363" y="11"/>
                    <a:pt x="361" y="11"/>
                  </a:cubicBezTo>
                  <a:cubicBezTo>
                    <a:pt x="358" y="10"/>
                    <a:pt x="349" y="12"/>
                    <a:pt x="351" y="14"/>
                  </a:cubicBezTo>
                  <a:cubicBezTo>
                    <a:pt x="353" y="17"/>
                    <a:pt x="360" y="15"/>
                    <a:pt x="364" y="15"/>
                  </a:cubicBezTo>
                  <a:close/>
                  <a:moveTo>
                    <a:pt x="410" y="147"/>
                  </a:moveTo>
                  <a:cubicBezTo>
                    <a:pt x="413" y="148"/>
                    <a:pt x="422" y="146"/>
                    <a:pt x="423" y="144"/>
                  </a:cubicBezTo>
                  <a:cubicBezTo>
                    <a:pt x="424" y="143"/>
                    <a:pt x="419" y="141"/>
                    <a:pt x="414" y="141"/>
                  </a:cubicBezTo>
                  <a:cubicBezTo>
                    <a:pt x="408" y="141"/>
                    <a:pt x="408" y="147"/>
                    <a:pt x="410" y="147"/>
                  </a:cubicBezTo>
                  <a:close/>
                  <a:moveTo>
                    <a:pt x="586" y="26"/>
                  </a:moveTo>
                  <a:cubicBezTo>
                    <a:pt x="591" y="28"/>
                    <a:pt x="589" y="29"/>
                    <a:pt x="584" y="29"/>
                  </a:cubicBezTo>
                  <a:cubicBezTo>
                    <a:pt x="579" y="29"/>
                    <a:pt x="575" y="30"/>
                    <a:pt x="578" y="32"/>
                  </a:cubicBezTo>
                  <a:cubicBezTo>
                    <a:pt x="581" y="33"/>
                    <a:pt x="581" y="35"/>
                    <a:pt x="586" y="36"/>
                  </a:cubicBezTo>
                  <a:cubicBezTo>
                    <a:pt x="591" y="37"/>
                    <a:pt x="596" y="33"/>
                    <a:pt x="595" y="31"/>
                  </a:cubicBezTo>
                  <a:cubicBezTo>
                    <a:pt x="595" y="28"/>
                    <a:pt x="612" y="25"/>
                    <a:pt x="617" y="24"/>
                  </a:cubicBezTo>
                  <a:cubicBezTo>
                    <a:pt x="622" y="23"/>
                    <a:pt x="614" y="18"/>
                    <a:pt x="619" y="17"/>
                  </a:cubicBezTo>
                  <a:cubicBezTo>
                    <a:pt x="625" y="17"/>
                    <a:pt x="622" y="14"/>
                    <a:pt x="616" y="13"/>
                  </a:cubicBezTo>
                  <a:cubicBezTo>
                    <a:pt x="610" y="13"/>
                    <a:pt x="612" y="7"/>
                    <a:pt x="610" y="5"/>
                  </a:cubicBezTo>
                  <a:cubicBezTo>
                    <a:pt x="608" y="3"/>
                    <a:pt x="607" y="8"/>
                    <a:pt x="598" y="9"/>
                  </a:cubicBezTo>
                  <a:cubicBezTo>
                    <a:pt x="590" y="11"/>
                    <a:pt x="586" y="13"/>
                    <a:pt x="589" y="15"/>
                  </a:cubicBezTo>
                  <a:cubicBezTo>
                    <a:pt x="593" y="16"/>
                    <a:pt x="589" y="20"/>
                    <a:pt x="586" y="20"/>
                  </a:cubicBezTo>
                  <a:cubicBezTo>
                    <a:pt x="582" y="20"/>
                    <a:pt x="582" y="24"/>
                    <a:pt x="586" y="26"/>
                  </a:cubicBezTo>
                  <a:close/>
                  <a:moveTo>
                    <a:pt x="599" y="32"/>
                  </a:moveTo>
                  <a:cubicBezTo>
                    <a:pt x="599" y="35"/>
                    <a:pt x="591" y="37"/>
                    <a:pt x="593" y="39"/>
                  </a:cubicBezTo>
                  <a:cubicBezTo>
                    <a:pt x="595" y="41"/>
                    <a:pt x="597" y="41"/>
                    <a:pt x="599" y="41"/>
                  </a:cubicBezTo>
                  <a:cubicBezTo>
                    <a:pt x="601" y="42"/>
                    <a:pt x="603" y="47"/>
                    <a:pt x="607" y="47"/>
                  </a:cubicBezTo>
                  <a:cubicBezTo>
                    <a:pt x="611" y="46"/>
                    <a:pt x="623" y="51"/>
                    <a:pt x="630" y="51"/>
                  </a:cubicBezTo>
                  <a:cubicBezTo>
                    <a:pt x="637" y="51"/>
                    <a:pt x="637" y="46"/>
                    <a:pt x="635" y="45"/>
                  </a:cubicBezTo>
                  <a:cubicBezTo>
                    <a:pt x="633" y="45"/>
                    <a:pt x="635" y="42"/>
                    <a:pt x="639" y="36"/>
                  </a:cubicBezTo>
                  <a:cubicBezTo>
                    <a:pt x="643" y="31"/>
                    <a:pt x="627" y="27"/>
                    <a:pt x="627" y="31"/>
                  </a:cubicBezTo>
                  <a:cubicBezTo>
                    <a:pt x="627" y="35"/>
                    <a:pt x="622" y="30"/>
                    <a:pt x="621" y="28"/>
                  </a:cubicBezTo>
                  <a:cubicBezTo>
                    <a:pt x="620" y="25"/>
                    <a:pt x="599" y="30"/>
                    <a:pt x="599" y="32"/>
                  </a:cubicBezTo>
                  <a:close/>
                  <a:moveTo>
                    <a:pt x="480" y="151"/>
                  </a:moveTo>
                  <a:cubicBezTo>
                    <a:pt x="484" y="153"/>
                    <a:pt x="486" y="152"/>
                    <a:pt x="486" y="148"/>
                  </a:cubicBezTo>
                  <a:cubicBezTo>
                    <a:pt x="485" y="144"/>
                    <a:pt x="477" y="149"/>
                    <a:pt x="480" y="151"/>
                  </a:cubicBezTo>
                  <a:close/>
                  <a:moveTo>
                    <a:pt x="580" y="9"/>
                  </a:moveTo>
                  <a:cubicBezTo>
                    <a:pt x="581" y="5"/>
                    <a:pt x="565" y="7"/>
                    <a:pt x="569" y="10"/>
                  </a:cubicBezTo>
                  <a:cubicBezTo>
                    <a:pt x="571" y="11"/>
                    <a:pt x="579" y="12"/>
                    <a:pt x="580" y="9"/>
                  </a:cubicBezTo>
                  <a:close/>
                  <a:moveTo>
                    <a:pt x="1280" y="181"/>
                  </a:moveTo>
                  <a:cubicBezTo>
                    <a:pt x="1284" y="184"/>
                    <a:pt x="1287" y="178"/>
                    <a:pt x="1291" y="181"/>
                  </a:cubicBezTo>
                  <a:cubicBezTo>
                    <a:pt x="1295" y="184"/>
                    <a:pt x="1304" y="180"/>
                    <a:pt x="1308" y="179"/>
                  </a:cubicBezTo>
                  <a:cubicBezTo>
                    <a:pt x="1312" y="178"/>
                    <a:pt x="1310" y="174"/>
                    <a:pt x="1299" y="172"/>
                  </a:cubicBezTo>
                  <a:cubicBezTo>
                    <a:pt x="1288" y="171"/>
                    <a:pt x="1275" y="179"/>
                    <a:pt x="1280" y="181"/>
                  </a:cubicBezTo>
                  <a:close/>
                  <a:moveTo>
                    <a:pt x="636" y="66"/>
                  </a:moveTo>
                  <a:cubicBezTo>
                    <a:pt x="639" y="68"/>
                    <a:pt x="650" y="63"/>
                    <a:pt x="657" y="64"/>
                  </a:cubicBezTo>
                  <a:cubicBezTo>
                    <a:pt x="664" y="64"/>
                    <a:pt x="684" y="58"/>
                    <a:pt x="684" y="54"/>
                  </a:cubicBezTo>
                  <a:cubicBezTo>
                    <a:pt x="685" y="51"/>
                    <a:pt x="677" y="51"/>
                    <a:pt x="674" y="47"/>
                  </a:cubicBezTo>
                  <a:cubicBezTo>
                    <a:pt x="671" y="44"/>
                    <a:pt x="664" y="47"/>
                    <a:pt x="662" y="50"/>
                  </a:cubicBezTo>
                  <a:cubicBezTo>
                    <a:pt x="661" y="53"/>
                    <a:pt x="659" y="50"/>
                    <a:pt x="663" y="46"/>
                  </a:cubicBezTo>
                  <a:cubicBezTo>
                    <a:pt x="668" y="41"/>
                    <a:pt x="659" y="37"/>
                    <a:pt x="659" y="40"/>
                  </a:cubicBezTo>
                  <a:cubicBezTo>
                    <a:pt x="658" y="43"/>
                    <a:pt x="650" y="41"/>
                    <a:pt x="650" y="43"/>
                  </a:cubicBezTo>
                  <a:cubicBezTo>
                    <a:pt x="650" y="46"/>
                    <a:pt x="647" y="47"/>
                    <a:pt x="647" y="50"/>
                  </a:cubicBezTo>
                  <a:cubicBezTo>
                    <a:pt x="647" y="52"/>
                    <a:pt x="641" y="48"/>
                    <a:pt x="641" y="54"/>
                  </a:cubicBezTo>
                  <a:cubicBezTo>
                    <a:pt x="641" y="60"/>
                    <a:pt x="632" y="64"/>
                    <a:pt x="636" y="66"/>
                  </a:cubicBezTo>
                  <a:close/>
                  <a:moveTo>
                    <a:pt x="942" y="115"/>
                  </a:moveTo>
                  <a:cubicBezTo>
                    <a:pt x="946" y="116"/>
                    <a:pt x="947" y="118"/>
                    <a:pt x="949" y="120"/>
                  </a:cubicBezTo>
                  <a:cubicBezTo>
                    <a:pt x="951" y="122"/>
                    <a:pt x="958" y="119"/>
                    <a:pt x="961" y="118"/>
                  </a:cubicBezTo>
                  <a:cubicBezTo>
                    <a:pt x="963" y="117"/>
                    <a:pt x="964" y="122"/>
                    <a:pt x="968" y="120"/>
                  </a:cubicBezTo>
                  <a:cubicBezTo>
                    <a:pt x="973" y="117"/>
                    <a:pt x="977" y="118"/>
                    <a:pt x="982" y="118"/>
                  </a:cubicBezTo>
                  <a:cubicBezTo>
                    <a:pt x="988" y="118"/>
                    <a:pt x="981" y="112"/>
                    <a:pt x="982" y="109"/>
                  </a:cubicBezTo>
                  <a:cubicBezTo>
                    <a:pt x="982" y="106"/>
                    <a:pt x="988" y="108"/>
                    <a:pt x="986" y="110"/>
                  </a:cubicBezTo>
                  <a:cubicBezTo>
                    <a:pt x="984" y="113"/>
                    <a:pt x="989" y="118"/>
                    <a:pt x="996" y="118"/>
                  </a:cubicBezTo>
                  <a:cubicBezTo>
                    <a:pt x="1004" y="117"/>
                    <a:pt x="998" y="112"/>
                    <a:pt x="1002" y="111"/>
                  </a:cubicBezTo>
                  <a:cubicBezTo>
                    <a:pt x="1006" y="109"/>
                    <a:pt x="1006" y="107"/>
                    <a:pt x="1000" y="104"/>
                  </a:cubicBezTo>
                  <a:cubicBezTo>
                    <a:pt x="995" y="101"/>
                    <a:pt x="987" y="103"/>
                    <a:pt x="983" y="101"/>
                  </a:cubicBezTo>
                  <a:cubicBezTo>
                    <a:pt x="978" y="98"/>
                    <a:pt x="972" y="98"/>
                    <a:pt x="971" y="103"/>
                  </a:cubicBezTo>
                  <a:cubicBezTo>
                    <a:pt x="971" y="109"/>
                    <a:pt x="961" y="98"/>
                    <a:pt x="956" y="96"/>
                  </a:cubicBezTo>
                  <a:cubicBezTo>
                    <a:pt x="951" y="94"/>
                    <a:pt x="934" y="111"/>
                    <a:pt x="942" y="115"/>
                  </a:cubicBezTo>
                  <a:close/>
                  <a:moveTo>
                    <a:pt x="992" y="145"/>
                  </a:moveTo>
                  <a:cubicBezTo>
                    <a:pt x="996" y="144"/>
                    <a:pt x="989" y="136"/>
                    <a:pt x="981" y="135"/>
                  </a:cubicBezTo>
                  <a:cubicBezTo>
                    <a:pt x="974" y="134"/>
                    <a:pt x="967" y="140"/>
                    <a:pt x="968" y="141"/>
                  </a:cubicBezTo>
                  <a:cubicBezTo>
                    <a:pt x="970" y="145"/>
                    <a:pt x="988" y="146"/>
                    <a:pt x="992" y="145"/>
                  </a:cubicBezTo>
                  <a:close/>
                  <a:moveTo>
                    <a:pt x="973" y="130"/>
                  </a:moveTo>
                  <a:cubicBezTo>
                    <a:pt x="973" y="126"/>
                    <a:pt x="960" y="131"/>
                    <a:pt x="965" y="133"/>
                  </a:cubicBezTo>
                  <a:cubicBezTo>
                    <a:pt x="968" y="134"/>
                    <a:pt x="973" y="133"/>
                    <a:pt x="973" y="130"/>
                  </a:cubicBezTo>
                  <a:close/>
                  <a:moveTo>
                    <a:pt x="1014" y="115"/>
                  </a:moveTo>
                  <a:cubicBezTo>
                    <a:pt x="1020" y="115"/>
                    <a:pt x="1023" y="120"/>
                    <a:pt x="1034" y="121"/>
                  </a:cubicBezTo>
                  <a:cubicBezTo>
                    <a:pt x="1045" y="122"/>
                    <a:pt x="1053" y="120"/>
                    <a:pt x="1053" y="117"/>
                  </a:cubicBezTo>
                  <a:cubicBezTo>
                    <a:pt x="1053" y="115"/>
                    <a:pt x="1043" y="111"/>
                    <a:pt x="1040" y="113"/>
                  </a:cubicBezTo>
                  <a:cubicBezTo>
                    <a:pt x="1037" y="115"/>
                    <a:pt x="1035" y="110"/>
                    <a:pt x="1031" y="111"/>
                  </a:cubicBezTo>
                  <a:cubicBezTo>
                    <a:pt x="1027" y="113"/>
                    <a:pt x="1022" y="112"/>
                    <a:pt x="1020" y="109"/>
                  </a:cubicBezTo>
                  <a:cubicBezTo>
                    <a:pt x="1018" y="106"/>
                    <a:pt x="1011" y="114"/>
                    <a:pt x="1014" y="115"/>
                  </a:cubicBezTo>
                  <a:close/>
                  <a:moveTo>
                    <a:pt x="220" y="18"/>
                  </a:moveTo>
                  <a:cubicBezTo>
                    <a:pt x="225" y="13"/>
                    <a:pt x="232" y="18"/>
                    <a:pt x="233" y="15"/>
                  </a:cubicBezTo>
                  <a:cubicBezTo>
                    <a:pt x="234" y="13"/>
                    <a:pt x="223" y="12"/>
                    <a:pt x="219" y="14"/>
                  </a:cubicBezTo>
                  <a:cubicBezTo>
                    <a:pt x="215" y="17"/>
                    <a:pt x="206" y="15"/>
                    <a:pt x="207" y="18"/>
                  </a:cubicBezTo>
                  <a:cubicBezTo>
                    <a:pt x="207" y="19"/>
                    <a:pt x="214" y="23"/>
                    <a:pt x="220" y="18"/>
                  </a:cubicBezTo>
                  <a:close/>
                  <a:moveTo>
                    <a:pt x="990" y="420"/>
                  </a:moveTo>
                  <a:cubicBezTo>
                    <a:pt x="987" y="413"/>
                    <a:pt x="994" y="406"/>
                    <a:pt x="989" y="403"/>
                  </a:cubicBezTo>
                  <a:cubicBezTo>
                    <a:pt x="984" y="399"/>
                    <a:pt x="986" y="392"/>
                    <a:pt x="984" y="393"/>
                  </a:cubicBezTo>
                  <a:cubicBezTo>
                    <a:pt x="981" y="395"/>
                    <a:pt x="984" y="401"/>
                    <a:pt x="980" y="402"/>
                  </a:cubicBezTo>
                  <a:cubicBezTo>
                    <a:pt x="976" y="402"/>
                    <a:pt x="980" y="406"/>
                    <a:pt x="978" y="410"/>
                  </a:cubicBezTo>
                  <a:cubicBezTo>
                    <a:pt x="977" y="415"/>
                    <a:pt x="979" y="422"/>
                    <a:pt x="981" y="426"/>
                  </a:cubicBezTo>
                  <a:cubicBezTo>
                    <a:pt x="983" y="431"/>
                    <a:pt x="978" y="453"/>
                    <a:pt x="980" y="457"/>
                  </a:cubicBezTo>
                  <a:cubicBezTo>
                    <a:pt x="982" y="461"/>
                    <a:pt x="977" y="478"/>
                    <a:pt x="979" y="480"/>
                  </a:cubicBezTo>
                  <a:cubicBezTo>
                    <a:pt x="982" y="483"/>
                    <a:pt x="980" y="475"/>
                    <a:pt x="984" y="475"/>
                  </a:cubicBezTo>
                  <a:cubicBezTo>
                    <a:pt x="988" y="474"/>
                    <a:pt x="988" y="479"/>
                    <a:pt x="991" y="481"/>
                  </a:cubicBezTo>
                  <a:cubicBezTo>
                    <a:pt x="994" y="482"/>
                    <a:pt x="992" y="473"/>
                    <a:pt x="990" y="473"/>
                  </a:cubicBezTo>
                  <a:cubicBezTo>
                    <a:pt x="987" y="474"/>
                    <a:pt x="985" y="468"/>
                    <a:pt x="984" y="464"/>
                  </a:cubicBezTo>
                  <a:cubicBezTo>
                    <a:pt x="983" y="460"/>
                    <a:pt x="986" y="456"/>
                    <a:pt x="986" y="451"/>
                  </a:cubicBezTo>
                  <a:cubicBezTo>
                    <a:pt x="986" y="446"/>
                    <a:pt x="992" y="446"/>
                    <a:pt x="996" y="450"/>
                  </a:cubicBezTo>
                  <a:cubicBezTo>
                    <a:pt x="1000" y="453"/>
                    <a:pt x="1000" y="451"/>
                    <a:pt x="999" y="448"/>
                  </a:cubicBezTo>
                  <a:cubicBezTo>
                    <a:pt x="997" y="446"/>
                    <a:pt x="993" y="427"/>
                    <a:pt x="990" y="420"/>
                  </a:cubicBezTo>
                  <a:close/>
                  <a:moveTo>
                    <a:pt x="242" y="16"/>
                  </a:moveTo>
                  <a:cubicBezTo>
                    <a:pt x="246" y="18"/>
                    <a:pt x="233" y="18"/>
                    <a:pt x="231" y="20"/>
                  </a:cubicBezTo>
                  <a:cubicBezTo>
                    <a:pt x="230" y="22"/>
                    <a:pt x="222" y="21"/>
                    <a:pt x="224" y="24"/>
                  </a:cubicBezTo>
                  <a:cubicBezTo>
                    <a:pt x="225" y="27"/>
                    <a:pt x="237" y="27"/>
                    <a:pt x="237" y="25"/>
                  </a:cubicBezTo>
                  <a:cubicBezTo>
                    <a:pt x="237" y="23"/>
                    <a:pt x="243" y="25"/>
                    <a:pt x="243" y="23"/>
                  </a:cubicBezTo>
                  <a:cubicBezTo>
                    <a:pt x="244" y="20"/>
                    <a:pt x="246" y="18"/>
                    <a:pt x="253" y="18"/>
                  </a:cubicBezTo>
                  <a:cubicBezTo>
                    <a:pt x="260" y="17"/>
                    <a:pt x="260" y="15"/>
                    <a:pt x="253" y="12"/>
                  </a:cubicBezTo>
                  <a:cubicBezTo>
                    <a:pt x="247" y="9"/>
                    <a:pt x="239" y="13"/>
                    <a:pt x="242" y="16"/>
                  </a:cubicBezTo>
                  <a:close/>
                  <a:moveTo>
                    <a:pt x="232" y="208"/>
                  </a:moveTo>
                  <a:cubicBezTo>
                    <a:pt x="238" y="214"/>
                    <a:pt x="244" y="205"/>
                    <a:pt x="247" y="205"/>
                  </a:cubicBezTo>
                  <a:cubicBezTo>
                    <a:pt x="250" y="204"/>
                    <a:pt x="245" y="201"/>
                    <a:pt x="240" y="200"/>
                  </a:cubicBezTo>
                  <a:cubicBezTo>
                    <a:pt x="235" y="198"/>
                    <a:pt x="227" y="204"/>
                    <a:pt x="232" y="208"/>
                  </a:cubicBezTo>
                  <a:close/>
                  <a:moveTo>
                    <a:pt x="1371" y="249"/>
                  </a:moveTo>
                  <a:cubicBezTo>
                    <a:pt x="1369" y="248"/>
                    <a:pt x="1361" y="243"/>
                    <a:pt x="1359" y="240"/>
                  </a:cubicBezTo>
                  <a:cubicBezTo>
                    <a:pt x="1357" y="237"/>
                    <a:pt x="1348" y="236"/>
                    <a:pt x="1348" y="237"/>
                  </a:cubicBezTo>
                  <a:cubicBezTo>
                    <a:pt x="1348" y="239"/>
                    <a:pt x="1345" y="237"/>
                    <a:pt x="1344" y="236"/>
                  </a:cubicBezTo>
                  <a:cubicBezTo>
                    <a:pt x="1344" y="234"/>
                    <a:pt x="1334" y="234"/>
                    <a:pt x="1334" y="235"/>
                  </a:cubicBezTo>
                  <a:cubicBezTo>
                    <a:pt x="1334" y="237"/>
                    <a:pt x="1336" y="237"/>
                    <a:pt x="1338" y="239"/>
                  </a:cubicBezTo>
                  <a:cubicBezTo>
                    <a:pt x="1339" y="241"/>
                    <a:pt x="1336" y="242"/>
                    <a:pt x="1337" y="244"/>
                  </a:cubicBezTo>
                  <a:cubicBezTo>
                    <a:pt x="1337" y="246"/>
                    <a:pt x="1333" y="243"/>
                    <a:pt x="1331" y="242"/>
                  </a:cubicBezTo>
                  <a:cubicBezTo>
                    <a:pt x="1330" y="241"/>
                    <a:pt x="1331" y="236"/>
                    <a:pt x="1331" y="234"/>
                  </a:cubicBezTo>
                  <a:cubicBezTo>
                    <a:pt x="1332" y="231"/>
                    <a:pt x="1328" y="232"/>
                    <a:pt x="1328" y="230"/>
                  </a:cubicBezTo>
                  <a:cubicBezTo>
                    <a:pt x="1328" y="227"/>
                    <a:pt x="1317" y="222"/>
                    <a:pt x="1312" y="220"/>
                  </a:cubicBezTo>
                  <a:cubicBezTo>
                    <a:pt x="1308" y="218"/>
                    <a:pt x="1302" y="217"/>
                    <a:pt x="1300" y="214"/>
                  </a:cubicBezTo>
                  <a:cubicBezTo>
                    <a:pt x="1299" y="212"/>
                    <a:pt x="1291" y="212"/>
                    <a:pt x="1288" y="209"/>
                  </a:cubicBezTo>
                  <a:cubicBezTo>
                    <a:pt x="1285" y="205"/>
                    <a:pt x="1271" y="200"/>
                    <a:pt x="1265" y="199"/>
                  </a:cubicBezTo>
                  <a:cubicBezTo>
                    <a:pt x="1259" y="199"/>
                    <a:pt x="1261" y="196"/>
                    <a:pt x="1258" y="196"/>
                  </a:cubicBezTo>
                  <a:cubicBezTo>
                    <a:pt x="1255" y="197"/>
                    <a:pt x="1243" y="196"/>
                    <a:pt x="1239" y="196"/>
                  </a:cubicBezTo>
                  <a:cubicBezTo>
                    <a:pt x="1235" y="195"/>
                    <a:pt x="1234" y="198"/>
                    <a:pt x="1232" y="197"/>
                  </a:cubicBezTo>
                  <a:cubicBezTo>
                    <a:pt x="1229" y="196"/>
                    <a:pt x="1215" y="191"/>
                    <a:pt x="1213" y="192"/>
                  </a:cubicBezTo>
                  <a:cubicBezTo>
                    <a:pt x="1211" y="194"/>
                    <a:pt x="1212" y="197"/>
                    <a:pt x="1210" y="198"/>
                  </a:cubicBezTo>
                  <a:cubicBezTo>
                    <a:pt x="1209" y="198"/>
                    <a:pt x="1210" y="200"/>
                    <a:pt x="1214" y="204"/>
                  </a:cubicBezTo>
                  <a:cubicBezTo>
                    <a:pt x="1218" y="208"/>
                    <a:pt x="1216" y="210"/>
                    <a:pt x="1212" y="212"/>
                  </a:cubicBezTo>
                  <a:cubicBezTo>
                    <a:pt x="1209" y="213"/>
                    <a:pt x="1203" y="210"/>
                    <a:pt x="1201" y="208"/>
                  </a:cubicBezTo>
                  <a:cubicBezTo>
                    <a:pt x="1200" y="205"/>
                    <a:pt x="1195" y="206"/>
                    <a:pt x="1193" y="203"/>
                  </a:cubicBezTo>
                  <a:cubicBezTo>
                    <a:pt x="1192" y="199"/>
                    <a:pt x="1195" y="198"/>
                    <a:pt x="1197" y="200"/>
                  </a:cubicBezTo>
                  <a:cubicBezTo>
                    <a:pt x="1200" y="202"/>
                    <a:pt x="1203" y="201"/>
                    <a:pt x="1203" y="198"/>
                  </a:cubicBezTo>
                  <a:cubicBezTo>
                    <a:pt x="1204" y="196"/>
                    <a:pt x="1197" y="194"/>
                    <a:pt x="1193" y="194"/>
                  </a:cubicBezTo>
                  <a:cubicBezTo>
                    <a:pt x="1189" y="194"/>
                    <a:pt x="1187" y="199"/>
                    <a:pt x="1184" y="201"/>
                  </a:cubicBezTo>
                  <a:cubicBezTo>
                    <a:pt x="1180" y="204"/>
                    <a:pt x="1165" y="201"/>
                    <a:pt x="1164" y="199"/>
                  </a:cubicBezTo>
                  <a:cubicBezTo>
                    <a:pt x="1162" y="198"/>
                    <a:pt x="1141" y="199"/>
                    <a:pt x="1139" y="201"/>
                  </a:cubicBezTo>
                  <a:cubicBezTo>
                    <a:pt x="1137" y="202"/>
                    <a:pt x="1139" y="208"/>
                    <a:pt x="1138" y="208"/>
                  </a:cubicBezTo>
                  <a:cubicBezTo>
                    <a:pt x="1137" y="209"/>
                    <a:pt x="1135" y="202"/>
                    <a:pt x="1135" y="200"/>
                  </a:cubicBezTo>
                  <a:cubicBezTo>
                    <a:pt x="1135" y="199"/>
                    <a:pt x="1133" y="198"/>
                    <a:pt x="1129" y="198"/>
                  </a:cubicBezTo>
                  <a:cubicBezTo>
                    <a:pt x="1126" y="198"/>
                    <a:pt x="1123" y="198"/>
                    <a:pt x="1125" y="196"/>
                  </a:cubicBezTo>
                  <a:cubicBezTo>
                    <a:pt x="1127" y="195"/>
                    <a:pt x="1124" y="193"/>
                    <a:pt x="1126" y="191"/>
                  </a:cubicBezTo>
                  <a:cubicBezTo>
                    <a:pt x="1129" y="189"/>
                    <a:pt x="1121" y="183"/>
                    <a:pt x="1113" y="180"/>
                  </a:cubicBezTo>
                  <a:cubicBezTo>
                    <a:pt x="1106" y="177"/>
                    <a:pt x="1088" y="179"/>
                    <a:pt x="1083" y="180"/>
                  </a:cubicBezTo>
                  <a:cubicBezTo>
                    <a:pt x="1078" y="181"/>
                    <a:pt x="1069" y="181"/>
                    <a:pt x="1064" y="181"/>
                  </a:cubicBezTo>
                  <a:cubicBezTo>
                    <a:pt x="1060" y="181"/>
                    <a:pt x="1063" y="179"/>
                    <a:pt x="1062" y="177"/>
                  </a:cubicBezTo>
                  <a:cubicBezTo>
                    <a:pt x="1061" y="175"/>
                    <a:pt x="1053" y="172"/>
                    <a:pt x="1052" y="174"/>
                  </a:cubicBezTo>
                  <a:cubicBezTo>
                    <a:pt x="1051" y="176"/>
                    <a:pt x="1049" y="174"/>
                    <a:pt x="1049" y="173"/>
                  </a:cubicBezTo>
                  <a:cubicBezTo>
                    <a:pt x="1049" y="172"/>
                    <a:pt x="1042" y="169"/>
                    <a:pt x="1039" y="170"/>
                  </a:cubicBezTo>
                  <a:cubicBezTo>
                    <a:pt x="1036" y="170"/>
                    <a:pt x="1035" y="167"/>
                    <a:pt x="1038" y="167"/>
                  </a:cubicBezTo>
                  <a:cubicBezTo>
                    <a:pt x="1041" y="167"/>
                    <a:pt x="1047" y="168"/>
                    <a:pt x="1044" y="164"/>
                  </a:cubicBezTo>
                  <a:cubicBezTo>
                    <a:pt x="1042" y="160"/>
                    <a:pt x="1020" y="159"/>
                    <a:pt x="1018" y="160"/>
                  </a:cubicBezTo>
                  <a:cubicBezTo>
                    <a:pt x="1016" y="160"/>
                    <a:pt x="1018" y="163"/>
                    <a:pt x="1014" y="167"/>
                  </a:cubicBezTo>
                  <a:cubicBezTo>
                    <a:pt x="1009" y="172"/>
                    <a:pt x="1005" y="169"/>
                    <a:pt x="1005" y="167"/>
                  </a:cubicBezTo>
                  <a:cubicBezTo>
                    <a:pt x="1006" y="165"/>
                    <a:pt x="1011" y="165"/>
                    <a:pt x="1011" y="163"/>
                  </a:cubicBezTo>
                  <a:cubicBezTo>
                    <a:pt x="1011" y="161"/>
                    <a:pt x="1004" y="162"/>
                    <a:pt x="1002" y="160"/>
                  </a:cubicBezTo>
                  <a:cubicBezTo>
                    <a:pt x="1001" y="158"/>
                    <a:pt x="1004" y="157"/>
                    <a:pt x="1007" y="158"/>
                  </a:cubicBezTo>
                  <a:cubicBezTo>
                    <a:pt x="1010" y="159"/>
                    <a:pt x="1015" y="159"/>
                    <a:pt x="1015" y="158"/>
                  </a:cubicBezTo>
                  <a:cubicBezTo>
                    <a:pt x="1015" y="157"/>
                    <a:pt x="1012" y="156"/>
                    <a:pt x="1007" y="156"/>
                  </a:cubicBezTo>
                  <a:cubicBezTo>
                    <a:pt x="1003" y="155"/>
                    <a:pt x="991" y="152"/>
                    <a:pt x="985" y="153"/>
                  </a:cubicBezTo>
                  <a:cubicBezTo>
                    <a:pt x="979" y="153"/>
                    <a:pt x="976" y="150"/>
                    <a:pt x="973" y="150"/>
                  </a:cubicBezTo>
                  <a:cubicBezTo>
                    <a:pt x="969" y="150"/>
                    <a:pt x="969" y="152"/>
                    <a:pt x="971" y="154"/>
                  </a:cubicBezTo>
                  <a:cubicBezTo>
                    <a:pt x="973" y="156"/>
                    <a:pt x="968" y="157"/>
                    <a:pt x="964" y="156"/>
                  </a:cubicBezTo>
                  <a:cubicBezTo>
                    <a:pt x="960" y="156"/>
                    <a:pt x="954" y="158"/>
                    <a:pt x="957" y="161"/>
                  </a:cubicBezTo>
                  <a:cubicBezTo>
                    <a:pt x="959" y="164"/>
                    <a:pt x="961" y="160"/>
                    <a:pt x="963" y="161"/>
                  </a:cubicBezTo>
                  <a:cubicBezTo>
                    <a:pt x="965" y="162"/>
                    <a:pt x="958" y="164"/>
                    <a:pt x="961" y="166"/>
                  </a:cubicBezTo>
                  <a:cubicBezTo>
                    <a:pt x="964" y="167"/>
                    <a:pt x="963" y="170"/>
                    <a:pt x="963" y="171"/>
                  </a:cubicBezTo>
                  <a:cubicBezTo>
                    <a:pt x="963" y="173"/>
                    <a:pt x="959" y="173"/>
                    <a:pt x="957" y="171"/>
                  </a:cubicBezTo>
                  <a:cubicBezTo>
                    <a:pt x="955" y="169"/>
                    <a:pt x="952" y="171"/>
                    <a:pt x="949" y="171"/>
                  </a:cubicBezTo>
                  <a:cubicBezTo>
                    <a:pt x="946" y="170"/>
                    <a:pt x="943" y="172"/>
                    <a:pt x="947" y="172"/>
                  </a:cubicBezTo>
                  <a:cubicBezTo>
                    <a:pt x="950" y="173"/>
                    <a:pt x="952" y="175"/>
                    <a:pt x="947" y="176"/>
                  </a:cubicBezTo>
                  <a:cubicBezTo>
                    <a:pt x="942" y="176"/>
                    <a:pt x="943" y="171"/>
                    <a:pt x="940" y="172"/>
                  </a:cubicBezTo>
                  <a:cubicBezTo>
                    <a:pt x="938" y="172"/>
                    <a:pt x="931" y="170"/>
                    <a:pt x="928" y="170"/>
                  </a:cubicBezTo>
                  <a:cubicBezTo>
                    <a:pt x="925" y="170"/>
                    <a:pt x="923" y="172"/>
                    <a:pt x="919" y="173"/>
                  </a:cubicBezTo>
                  <a:cubicBezTo>
                    <a:pt x="914" y="173"/>
                    <a:pt x="908" y="171"/>
                    <a:pt x="907" y="168"/>
                  </a:cubicBezTo>
                  <a:cubicBezTo>
                    <a:pt x="905" y="166"/>
                    <a:pt x="904" y="165"/>
                    <a:pt x="902" y="168"/>
                  </a:cubicBezTo>
                  <a:cubicBezTo>
                    <a:pt x="900" y="171"/>
                    <a:pt x="900" y="176"/>
                    <a:pt x="898" y="176"/>
                  </a:cubicBezTo>
                  <a:cubicBezTo>
                    <a:pt x="896" y="176"/>
                    <a:pt x="895" y="181"/>
                    <a:pt x="893" y="182"/>
                  </a:cubicBezTo>
                  <a:cubicBezTo>
                    <a:pt x="891" y="184"/>
                    <a:pt x="890" y="181"/>
                    <a:pt x="888" y="181"/>
                  </a:cubicBezTo>
                  <a:cubicBezTo>
                    <a:pt x="885" y="181"/>
                    <a:pt x="876" y="172"/>
                    <a:pt x="876" y="170"/>
                  </a:cubicBezTo>
                  <a:cubicBezTo>
                    <a:pt x="875" y="167"/>
                    <a:pt x="870" y="163"/>
                    <a:pt x="868" y="162"/>
                  </a:cubicBezTo>
                  <a:cubicBezTo>
                    <a:pt x="867" y="161"/>
                    <a:pt x="870" y="160"/>
                    <a:pt x="872" y="162"/>
                  </a:cubicBezTo>
                  <a:cubicBezTo>
                    <a:pt x="873" y="163"/>
                    <a:pt x="876" y="163"/>
                    <a:pt x="877" y="162"/>
                  </a:cubicBezTo>
                  <a:cubicBezTo>
                    <a:pt x="879" y="162"/>
                    <a:pt x="879" y="157"/>
                    <a:pt x="876" y="157"/>
                  </a:cubicBezTo>
                  <a:cubicBezTo>
                    <a:pt x="873" y="157"/>
                    <a:pt x="874" y="154"/>
                    <a:pt x="875" y="154"/>
                  </a:cubicBezTo>
                  <a:cubicBezTo>
                    <a:pt x="877" y="153"/>
                    <a:pt x="872" y="149"/>
                    <a:pt x="874" y="148"/>
                  </a:cubicBezTo>
                  <a:cubicBezTo>
                    <a:pt x="876" y="148"/>
                    <a:pt x="875" y="146"/>
                    <a:pt x="872" y="145"/>
                  </a:cubicBezTo>
                  <a:cubicBezTo>
                    <a:pt x="870" y="145"/>
                    <a:pt x="867" y="143"/>
                    <a:pt x="867" y="142"/>
                  </a:cubicBezTo>
                  <a:cubicBezTo>
                    <a:pt x="867" y="140"/>
                    <a:pt x="856" y="140"/>
                    <a:pt x="856" y="142"/>
                  </a:cubicBezTo>
                  <a:cubicBezTo>
                    <a:pt x="857" y="144"/>
                    <a:pt x="852" y="143"/>
                    <a:pt x="853" y="141"/>
                  </a:cubicBezTo>
                  <a:cubicBezTo>
                    <a:pt x="854" y="140"/>
                    <a:pt x="849" y="140"/>
                    <a:pt x="844" y="139"/>
                  </a:cubicBezTo>
                  <a:cubicBezTo>
                    <a:pt x="839" y="137"/>
                    <a:pt x="839" y="134"/>
                    <a:pt x="837" y="134"/>
                  </a:cubicBezTo>
                  <a:cubicBezTo>
                    <a:pt x="835" y="133"/>
                    <a:pt x="836" y="139"/>
                    <a:pt x="833" y="137"/>
                  </a:cubicBezTo>
                  <a:cubicBezTo>
                    <a:pt x="830" y="136"/>
                    <a:pt x="828" y="139"/>
                    <a:pt x="829" y="142"/>
                  </a:cubicBezTo>
                  <a:cubicBezTo>
                    <a:pt x="830" y="145"/>
                    <a:pt x="829" y="145"/>
                    <a:pt x="829" y="148"/>
                  </a:cubicBezTo>
                  <a:cubicBezTo>
                    <a:pt x="829" y="150"/>
                    <a:pt x="827" y="149"/>
                    <a:pt x="824" y="148"/>
                  </a:cubicBezTo>
                  <a:cubicBezTo>
                    <a:pt x="821" y="147"/>
                    <a:pt x="821" y="151"/>
                    <a:pt x="814" y="149"/>
                  </a:cubicBezTo>
                  <a:cubicBezTo>
                    <a:pt x="808" y="147"/>
                    <a:pt x="805" y="149"/>
                    <a:pt x="804" y="147"/>
                  </a:cubicBezTo>
                  <a:cubicBezTo>
                    <a:pt x="802" y="145"/>
                    <a:pt x="800" y="145"/>
                    <a:pt x="800" y="146"/>
                  </a:cubicBezTo>
                  <a:cubicBezTo>
                    <a:pt x="800" y="148"/>
                    <a:pt x="790" y="147"/>
                    <a:pt x="789" y="145"/>
                  </a:cubicBezTo>
                  <a:cubicBezTo>
                    <a:pt x="788" y="142"/>
                    <a:pt x="791" y="142"/>
                    <a:pt x="792" y="141"/>
                  </a:cubicBezTo>
                  <a:cubicBezTo>
                    <a:pt x="794" y="140"/>
                    <a:pt x="790" y="139"/>
                    <a:pt x="785" y="140"/>
                  </a:cubicBezTo>
                  <a:cubicBezTo>
                    <a:pt x="779" y="140"/>
                    <a:pt x="776" y="137"/>
                    <a:pt x="770" y="137"/>
                  </a:cubicBezTo>
                  <a:cubicBezTo>
                    <a:pt x="764" y="138"/>
                    <a:pt x="752" y="139"/>
                    <a:pt x="750" y="140"/>
                  </a:cubicBezTo>
                  <a:cubicBezTo>
                    <a:pt x="748" y="141"/>
                    <a:pt x="751" y="144"/>
                    <a:pt x="749" y="144"/>
                  </a:cubicBezTo>
                  <a:cubicBezTo>
                    <a:pt x="746" y="144"/>
                    <a:pt x="748" y="139"/>
                    <a:pt x="747" y="136"/>
                  </a:cubicBezTo>
                  <a:cubicBezTo>
                    <a:pt x="747" y="134"/>
                    <a:pt x="743" y="133"/>
                    <a:pt x="743" y="135"/>
                  </a:cubicBezTo>
                  <a:cubicBezTo>
                    <a:pt x="744" y="137"/>
                    <a:pt x="737" y="138"/>
                    <a:pt x="735" y="137"/>
                  </a:cubicBezTo>
                  <a:cubicBezTo>
                    <a:pt x="733" y="135"/>
                    <a:pt x="730" y="133"/>
                    <a:pt x="726" y="132"/>
                  </a:cubicBezTo>
                  <a:cubicBezTo>
                    <a:pt x="721" y="131"/>
                    <a:pt x="715" y="136"/>
                    <a:pt x="717" y="137"/>
                  </a:cubicBezTo>
                  <a:cubicBezTo>
                    <a:pt x="718" y="139"/>
                    <a:pt x="721" y="137"/>
                    <a:pt x="722" y="138"/>
                  </a:cubicBezTo>
                  <a:cubicBezTo>
                    <a:pt x="722" y="140"/>
                    <a:pt x="712" y="140"/>
                    <a:pt x="712" y="141"/>
                  </a:cubicBezTo>
                  <a:cubicBezTo>
                    <a:pt x="712" y="143"/>
                    <a:pt x="702" y="145"/>
                    <a:pt x="699" y="146"/>
                  </a:cubicBezTo>
                  <a:cubicBezTo>
                    <a:pt x="692" y="147"/>
                    <a:pt x="690" y="147"/>
                    <a:pt x="686" y="150"/>
                  </a:cubicBezTo>
                  <a:cubicBezTo>
                    <a:pt x="683" y="153"/>
                    <a:pt x="685" y="147"/>
                    <a:pt x="688" y="144"/>
                  </a:cubicBezTo>
                  <a:cubicBezTo>
                    <a:pt x="691" y="141"/>
                    <a:pt x="694" y="142"/>
                    <a:pt x="696" y="140"/>
                  </a:cubicBezTo>
                  <a:cubicBezTo>
                    <a:pt x="697" y="138"/>
                    <a:pt x="700" y="138"/>
                    <a:pt x="705" y="137"/>
                  </a:cubicBezTo>
                  <a:cubicBezTo>
                    <a:pt x="709" y="137"/>
                    <a:pt x="709" y="134"/>
                    <a:pt x="711" y="133"/>
                  </a:cubicBezTo>
                  <a:cubicBezTo>
                    <a:pt x="713" y="132"/>
                    <a:pt x="718" y="130"/>
                    <a:pt x="719" y="128"/>
                  </a:cubicBezTo>
                  <a:cubicBezTo>
                    <a:pt x="720" y="126"/>
                    <a:pt x="731" y="122"/>
                    <a:pt x="733" y="122"/>
                  </a:cubicBezTo>
                  <a:cubicBezTo>
                    <a:pt x="735" y="123"/>
                    <a:pt x="736" y="118"/>
                    <a:pt x="737" y="118"/>
                  </a:cubicBezTo>
                  <a:cubicBezTo>
                    <a:pt x="738" y="118"/>
                    <a:pt x="744" y="115"/>
                    <a:pt x="747" y="114"/>
                  </a:cubicBezTo>
                  <a:cubicBezTo>
                    <a:pt x="749" y="113"/>
                    <a:pt x="750" y="111"/>
                    <a:pt x="750" y="109"/>
                  </a:cubicBezTo>
                  <a:cubicBezTo>
                    <a:pt x="750" y="108"/>
                    <a:pt x="747" y="108"/>
                    <a:pt x="747" y="107"/>
                  </a:cubicBezTo>
                  <a:cubicBezTo>
                    <a:pt x="746" y="105"/>
                    <a:pt x="748" y="106"/>
                    <a:pt x="751" y="105"/>
                  </a:cubicBezTo>
                  <a:cubicBezTo>
                    <a:pt x="753" y="104"/>
                    <a:pt x="751" y="101"/>
                    <a:pt x="749" y="102"/>
                  </a:cubicBezTo>
                  <a:cubicBezTo>
                    <a:pt x="747" y="102"/>
                    <a:pt x="750" y="100"/>
                    <a:pt x="748" y="98"/>
                  </a:cubicBezTo>
                  <a:cubicBezTo>
                    <a:pt x="746" y="96"/>
                    <a:pt x="743" y="99"/>
                    <a:pt x="743" y="97"/>
                  </a:cubicBezTo>
                  <a:cubicBezTo>
                    <a:pt x="743" y="94"/>
                    <a:pt x="743" y="92"/>
                    <a:pt x="741" y="90"/>
                  </a:cubicBezTo>
                  <a:cubicBezTo>
                    <a:pt x="740" y="89"/>
                    <a:pt x="737" y="93"/>
                    <a:pt x="734" y="90"/>
                  </a:cubicBezTo>
                  <a:cubicBezTo>
                    <a:pt x="731" y="88"/>
                    <a:pt x="723" y="87"/>
                    <a:pt x="723" y="88"/>
                  </a:cubicBezTo>
                  <a:cubicBezTo>
                    <a:pt x="723" y="89"/>
                    <a:pt x="718" y="86"/>
                    <a:pt x="718" y="87"/>
                  </a:cubicBezTo>
                  <a:cubicBezTo>
                    <a:pt x="717" y="88"/>
                    <a:pt x="710" y="88"/>
                    <a:pt x="708" y="87"/>
                  </a:cubicBezTo>
                  <a:cubicBezTo>
                    <a:pt x="706" y="87"/>
                    <a:pt x="703" y="88"/>
                    <a:pt x="702" y="90"/>
                  </a:cubicBezTo>
                  <a:cubicBezTo>
                    <a:pt x="702" y="93"/>
                    <a:pt x="694" y="92"/>
                    <a:pt x="692" y="91"/>
                  </a:cubicBezTo>
                  <a:cubicBezTo>
                    <a:pt x="691" y="91"/>
                    <a:pt x="698" y="85"/>
                    <a:pt x="698" y="84"/>
                  </a:cubicBezTo>
                  <a:cubicBezTo>
                    <a:pt x="698" y="83"/>
                    <a:pt x="686" y="84"/>
                    <a:pt x="685" y="83"/>
                  </a:cubicBezTo>
                  <a:cubicBezTo>
                    <a:pt x="684" y="82"/>
                    <a:pt x="678" y="81"/>
                    <a:pt x="675" y="81"/>
                  </a:cubicBezTo>
                  <a:cubicBezTo>
                    <a:pt x="673" y="82"/>
                    <a:pt x="675" y="81"/>
                    <a:pt x="678" y="81"/>
                  </a:cubicBezTo>
                  <a:cubicBezTo>
                    <a:pt x="680" y="80"/>
                    <a:pt x="683" y="78"/>
                    <a:pt x="685" y="78"/>
                  </a:cubicBezTo>
                  <a:cubicBezTo>
                    <a:pt x="688" y="77"/>
                    <a:pt x="687" y="76"/>
                    <a:pt x="686" y="75"/>
                  </a:cubicBezTo>
                  <a:cubicBezTo>
                    <a:pt x="685" y="73"/>
                    <a:pt x="682" y="74"/>
                    <a:pt x="679" y="73"/>
                  </a:cubicBezTo>
                  <a:cubicBezTo>
                    <a:pt x="677" y="72"/>
                    <a:pt x="673" y="71"/>
                    <a:pt x="671" y="71"/>
                  </a:cubicBezTo>
                  <a:cubicBezTo>
                    <a:pt x="669" y="71"/>
                    <a:pt x="666" y="72"/>
                    <a:pt x="660" y="73"/>
                  </a:cubicBezTo>
                  <a:cubicBezTo>
                    <a:pt x="655" y="74"/>
                    <a:pt x="654" y="78"/>
                    <a:pt x="652" y="80"/>
                  </a:cubicBezTo>
                  <a:cubicBezTo>
                    <a:pt x="649" y="81"/>
                    <a:pt x="644" y="86"/>
                    <a:pt x="646" y="87"/>
                  </a:cubicBezTo>
                  <a:cubicBezTo>
                    <a:pt x="648" y="87"/>
                    <a:pt x="647" y="89"/>
                    <a:pt x="648" y="90"/>
                  </a:cubicBezTo>
                  <a:cubicBezTo>
                    <a:pt x="648" y="92"/>
                    <a:pt x="646" y="92"/>
                    <a:pt x="643" y="92"/>
                  </a:cubicBezTo>
                  <a:cubicBezTo>
                    <a:pt x="640" y="91"/>
                    <a:pt x="631" y="91"/>
                    <a:pt x="631" y="93"/>
                  </a:cubicBezTo>
                  <a:cubicBezTo>
                    <a:pt x="631" y="95"/>
                    <a:pt x="636" y="96"/>
                    <a:pt x="636" y="97"/>
                  </a:cubicBezTo>
                  <a:cubicBezTo>
                    <a:pt x="636" y="98"/>
                    <a:pt x="632" y="97"/>
                    <a:pt x="630" y="96"/>
                  </a:cubicBezTo>
                  <a:cubicBezTo>
                    <a:pt x="628" y="95"/>
                    <a:pt x="624" y="96"/>
                    <a:pt x="623" y="98"/>
                  </a:cubicBezTo>
                  <a:cubicBezTo>
                    <a:pt x="622" y="100"/>
                    <a:pt x="619" y="99"/>
                    <a:pt x="618" y="99"/>
                  </a:cubicBezTo>
                  <a:cubicBezTo>
                    <a:pt x="617" y="98"/>
                    <a:pt x="614" y="100"/>
                    <a:pt x="613" y="99"/>
                  </a:cubicBezTo>
                  <a:cubicBezTo>
                    <a:pt x="611" y="98"/>
                    <a:pt x="616" y="96"/>
                    <a:pt x="615" y="95"/>
                  </a:cubicBezTo>
                  <a:cubicBezTo>
                    <a:pt x="614" y="93"/>
                    <a:pt x="608" y="94"/>
                    <a:pt x="607" y="97"/>
                  </a:cubicBezTo>
                  <a:cubicBezTo>
                    <a:pt x="607" y="99"/>
                    <a:pt x="603" y="95"/>
                    <a:pt x="602" y="96"/>
                  </a:cubicBezTo>
                  <a:cubicBezTo>
                    <a:pt x="601" y="96"/>
                    <a:pt x="599" y="97"/>
                    <a:pt x="597" y="98"/>
                  </a:cubicBezTo>
                  <a:cubicBezTo>
                    <a:pt x="594" y="99"/>
                    <a:pt x="590" y="97"/>
                    <a:pt x="589" y="99"/>
                  </a:cubicBezTo>
                  <a:cubicBezTo>
                    <a:pt x="588" y="101"/>
                    <a:pt x="594" y="102"/>
                    <a:pt x="594" y="102"/>
                  </a:cubicBezTo>
                  <a:cubicBezTo>
                    <a:pt x="594" y="103"/>
                    <a:pt x="581" y="103"/>
                    <a:pt x="580" y="104"/>
                  </a:cubicBezTo>
                  <a:cubicBezTo>
                    <a:pt x="580" y="106"/>
                    <a:pt x="576" y="106"/>
                    <a:pt x="570" y="106"/>
                  </a:cubicBezTo>
                  <a:cubicBezTo>
                    <a:pt x="565" y="106"/>
                    <a:pt x="567" y="109"/>
                    <a:pt x="563" y="109"/>
                  </a:cubicBezTo>
                  <a:cubicBezTo>
                    <a:pt x="559" y="110"/>
                    <a:pt x="557" y="110"/>
                    <a:pt x="555" y="113"/>
                  </a:cubicBezTo>
                  <a:cubicBezTo>
                    <a:pt x="554" y="115"/>
                    <a:pt x="550" y="115"/>
                    <a:pt x="549" y="113"/>
                  </a:cubicBezTo>
                  <a:cubicBezTo>
                    <a:pt x="548" y="112"/>
                    <a:pt x="544" y="114"/>
                    <a:pt x="546" y="114"/>
                  </a:cubicBezTo>
                  <a:cubicBezTo>
                    <a:pt x="548" y="115"/>
                    <a:pt x="546" y="117"/>
                    <a:pt x="545" y="116"/>
                  </a:cubicBezTo>
                  <a:cubicBezTo>
                    <a:pt x="543" y="116"/>
                    <a:pt x="540" y="119"/>
                    <a:pt x="542" y="118"/>
                  </a:cubicBezTo>
                  <a:cubicBezTo>
                    <a:pt x="544" y="118"/>
                    <a:pt x="545" y="120"/>
                    <a:pt x="544" y="121"/>
                  </a:cubicBezTo>
                  <a:cubicBezTo>
                    <a:pt x="543" y="123"/>
                    <a:pt x="538" y="120"/>
                    <a:pt x="537" y="121"/>
                  </a:cubicBezTo>
                  <a:cubicBezTo>
                    <a:pt x="536" y="122"/>
                    <a:pt x="539" y="124"/>
                    <a:pt x="541" y="123"/>
                  </a:cubicBezTo>
                  <a:cubicBezTo>
                    <a:pt x="543" y="123"/>
                    <a:pt x="545" y="125"/>
                    <a:pt x="545" y="126"/>
                  </a:cubicBezTo>
                  <a:cubicBezTo>
                    <a:pt x="545" y="128"/>
                    <a:pt x="540" y="125"/>
                    <a:pt x="539" y="126"/>
                  </a:cubicBezTo>
                  <a:cubicBezTo>
                    <a:pt x="538" y="128"/>
                    <a:pt x="540" y="128"/>
                    <a:pt x="542" y="129"/>
                  </a:cubicBezTo>
                  <a:cubicBezTo>
                    <a:pt x="544" y="129"/>
                    <a:pt x="543" y="130"/>
                    <a:pt x="545" y="131"/>
                  </a:cubicBezTo>
                  <a:cubicBezTo>
                    <a:pt x="545" y="132"/>
                    <a:pt x="545" y="132"/>
                    <a:pt x="545" y="132"/>
                  </a:cubicBezTo>
                  <a:cubicBezTo>
                    <a:pt x="546" y="133"/>
                    <a:pt x="544" y="134"/>
                    <a:pt x="544" y="135"/>
                  </a:cubicBezTo>
                  <a:cubicBezTo>
                    <a:pt x="544" y="137"/>
                    <a:pt x="542" y="137"/>
                    <a:pt x="542" y="136"/>
                  </a:cubicBezTo>
                  <a:cubicBezTo>
                    <a:pt x="542" y="135"/>
                    <a:pt x="536" y="134"/>
                    <a:pt x="534" y="136"/>
                  </a:cubicBezTo>
                  <a:cubicBezTo>
                    <a:pt x="533" y="137"/>
                    <a:pt x="532" y="138"/>
                    <a:pt x="530" y="137"/>
                  </a:cubicBezTo>
                  <a:cubicBezTo>
                    <a:pt x="529" y="135"/>
                    <a:pt x="524" y="137"/>
                    <a:pt x="519" y="137"/>
                  </a:cubicBezTo>
                  <a:cubicBezTo>
                    <a:pt x="513" y="138"/>
                    <a:pt x="501" y="138"/>
                    <a:pt x="498" y="139"/>
                  </a:cubicBezTo>
                  <a:cubicBezTo>
                    <a:pt x="495" y="140"/>
                    <a:pt x="492" y="144"/>
                    <a:pt x="495" y="147"/>
                  </a:cubicBezTo>
                  <a:cubicBezTo>
                    <a:pt x="498" y="150"/>
                    <a:pt x="495" y="151"/>
                    <a:pt x="495" y="153"/>
                  </a:cubicBezTo>
                  <a:cubicBezTo>
                    <a:pt x="495" y="155"/>
                    <a:pt x="502" y="158"/>
                    <a:pt x="506" y="159"/>
                  </a:cubicBezTo>
                  <a:cubicBezTo>
                    <a:pt x="510" y="159"/>
                    <a:pt x="513" y="164"/>
                    <a:pt x="511" y="167"/>
                  </a:cubicBezTo>
                  <a:cubicBezTo>
                    <a:pt x="508" y="169"/>
                    <a:pt x="502" y="166"/>
                    <a:pt x="497" y="162"/>
                  </a:cubicBezTo>
                  <a:cubicBezTo>
                    <a:pt x="492" y="159"/>
                    <a:pt x="482" y="157"/>
                    <a:pt x="479" y="157"/>
                  </a:cubicBezTo>
                  <a:cubicBezTo>
                    <a:pt x="475" y="158"/>
                    <a:pt x="477" y="154"/>
                    <a:pt x="473" y="154"/>
                  </a:cubicBezTo>
                  <a:cubicBezTo>
                    <a:pt x="468" y="155"/>
                    <a:pt x="465" y="159"/>
                    <a:pt x="468" y="159"/>
                  </a:cubicBezTo>
                  <a:cubicBezTo>
                    <a:pt x="471" y="159"/>
                    <a:pt x="472" y="158"/>
                    <a:pt x="471" y="160"/>
                  </a:cubicBezTo>
                  <a:cubicBezTo>
                    <a:pt x="469" y="161"/>
                    <a:pt x="472" y="161"/>
                    <a:pt x="475" y="162"/>
                  </a:cubicBezTo>
                  <a:cubicBezTo>
                    <a:pt x="479" y="164"/>
                    <a:pt x="472" y="166"/>
                    <a:pt x="469" y="164"/>
                  </a:cubicBezTo>
                  <a:cubicBezTo>
                    <a:pt x="465" y="161"/>
                    <a:pt x="461" y="163"/>
                    <a:pt x="460" y="165"/>
                  </a:cubicBezTo>
                  <a:cubicBezTo>
                    <a:pt x="459" y="167"/>
                    <a:pt x="464" y="173"/>
                    <a:pt x="471" y="174"/>
                  </a:cubicBezTo>
                  <a:cubicBezTo>
                    <a:pt x="477" y="175"/>
                    <a:pt x="475" y="177"/>
                    <a:pt x="478" y="178"/>
                  </a:cubicBezTo>
                  <a:cubicBezTo>
                    <a:pt x="481" y="179"/>
                    <a:pt x="479" y="180"/>
                    <a:pt x="477" y="180"/>
                  </a:cubicBezTo>
                  <a:cubicBezTo>
                    <a:pt x="475" y="180"/>
                    <a:pt x="471" y="177"/>
                    <a:pt x="467" y="175"/>
                  </a:cubicBezTo>
                  <a:cubicBezTo>
                    <a:pt x="464" y="174"/>
                    <a:pt x="456" y="176"/>
                    <a:pt x="454" y="174"/>
                  </a:cubicBezTo>
                  <a:cubicBezTo>
                    <a:pt x="452" y="172"/>
                    <a:pt x="455" y="170"/>
                    <a:pt x="453" y="169"/>
                  </a:cubicBezTo>
                  <a:cubicBezTo>
                    <a:pt x="452" y="167"/>
                    <a:pt x="453" y="164"/>
                    <a:pt x="455" y="161"/>
                  </a:cubicBezTo>
                  <a:cubicBezTo>
                    <a:pt x="457" y="158"/>
                    <a:pt x="455" y="152"/>
                    <a:pt x="452" y="151"/>
                  </a:cubicBezTo>
                  <a:cubicBezTo>
                    <a:pt x="449" y="150"/>
                    <a:pt x="449" y="153"/>
                    <a:pt x="450" y="154"/>
                  </a:cubicBezTo>
                  <a:cubicBezTo>
                    <a:pt x="450" y="155"/>
                    <a:pt x="450" y="160"/>
                    <a:pt x="448" y="163"/>
                  </a:cubicBezTo>
                  <a:cubicBezTo>
                    <a:pt x="445" y="166"/>
                    <a:pt x="438" y="166"/>
                    <a:pt x="438" y="168"/>
                  </a:cubicBezTo>
                  <a:cubicBezTo>
                    <a:pt x="438" y="170"/>
                    <a:pt x="433" y="171"/>
                    <a:pt x="435" y="173"/>
                  </a:cubicBezTo>
                  <a:cubicBezTo>
                    <a:pt x="436" y="174"/>
                    <a:pt x="443" y="181"/>
                    <a:pt x="444" y="184"/>
                  </a:cubicBezTo>
                  <a:cubicBezTo>
                    <a:pt x="445" y="186"/>
                    <a:pt x="438" y="193"/>
                    <a:pt x="439" y="197"/>
                  </a:cubicBezTo>
                  <a:cubicBezTo>
                    <a:pt x="440" y="201"/>
                    <a:pt x="438" y="203"/>
                    <a:pt x="440" y="205"/>
                  </a:cubicBezTo>
                  <a:cubicBezTo>
                    <a:pt x="441" y="207"/>
                    <a:pt x="444" y="205"/>
                    <a:pt x="446" y="206"/>
                  </a:cubicBezTo>
                  <a:cubicBezTo>
                    <a:pt x="448" y="207"/>
                    <a:pt x="451" y="205"/>
                    <a:pt x="455" y="204"/>
                  </a:cubicBezTo>
                  <a:cubicBezTo>
                    <a:pt x="460" y="203"/>
                    <a:pt x="468" y="208"/>
                    <a:pt x="471" y="210"/>
                  </a:cubicBezTo>
                  <a:cubicBezTo>
                    <a:pt x="474" y="211"/>
                    <a:pt x="472" y="213"/>
                    <a:pt x="474" y="216"/>
                  </a:cubicBezTo>
                  <a:cubicBezTo>
                    <a:pt x="475" y="218"/>
                    <a:pt x="470" y="218"/>
                    <a:pt x="470" y="222"/>
                  </a:cubicBezTo>
                  <a:cubicBezTo>
                    <a:pt x="470" y="225"/>
                    <a:pt x="479" y="227"/>
                    <a:pt x="479" y="228"/>
                  </a:cubicBezTo>
                  <a:cubicBezTo>
                    <a:pt x="480" y="229"/>
                    <a:pt x="473" y="228"/>
                    <a:pt x="470" y="227"/>
                  </a:cubicBezTo>
                  <a:cubicBezTo>
                    <a:pt x="467" y="226"/>
                    <a:pt x="467" y="223"/>
                    <a:pt x="466" y="222"/>
                  </a:cubicBezTo>
                  <a:cubicBezTo>
                    <a:pt x="466" y="221"/>
                    <a:pt x="468" y="218"/>
                    <a:pt x="468" y="216"/>
                  </a:cubicBezTo>
                  <a:cubicBezTo>
                    <a:pt x="469" y="214"/>
                    <a:pt x="465" y="213"/>
                    <a:pt x="464" y="211"/>
                  </a:cubicBezTo>
                  <a:cubicBezTo>
                    <a:pt x="463" y="210"/>
                    <a:pt x="461" y="207"/>
                    <a:pt x="459" y="208"/>
                  </a:cubicBezTo>
                  <a:cubicBezTo>
                    <a:pt x="457" y="208"/>
                    <a:pt x="449" y="209"/>
                    <a:pt x="447" y="211"/>
                  </a:cubicBezTo>
                  <a:cubicBezTo>
                    <a:pt x="445" y="213"/>
                    <a:pt x="447" y="219"/>
                    <a:pt x="449" y="222"/>
                  </a:cubicBezTo>
                  <a:cubicBezTo>
                    <a:pt x="450" y="225"/>
                    <a:pt x="442" y="229"/>
                    <a:pt x="442" y="232"/>
                  </a:cubicBezTo>
                  <a:cubicBezTo>
                    <a:pt x="442" y="234"/>
                    <a:pt x="439" y="235"/>
                    <a:pt x="436" y="237"/>
                  </a:cubicBezTo>
                  <a:cubicBezTo>
                    <a:pt x="432" y="239"/>
                    <a:pt x="428" y="240"/>
                    <a:pt x="428" y="244"/>
                  </a:cubicBezTo>
                  <a:cubicBezTo>
                    <a:pt x="429" y="247"/>
                    <a:pt x="424" y="245"/>
                    <a:pt x="421" y="244"/>
                  </a:cubicBezTo>
                  <a:cubicBezTo>
                    <a:pt x="419" y="242"/>
                    <a:pt x="416" y="244"/>
                    <a:pt x="412" y="244"/>
                  </a:cubicBezTo>
                  <a:cubicBezTo>
                    <a:pt x="408" y="244"/>
                    <a:pt x="408" y="241"/>
                    <a:pt x="406" y="242"/>
                  </a:cubicBezTo>
                  <a:cubicBezTo>
                    <a:pt x="403" y="243"/>
                    <a:pt x="401" y="241"/>
                    <a:pt x="402" y="239"/>
                  </a:cubicBezTo>
                  <a:cubicBezTo>
                    <a:pt x="402" y="237"/>
                    <a:pt x="406" y="238"/>
                    <a:pt x="406" y="240"/>
                  </a:cubicBezTo>
                  <a:cubicBezTo>
                    <a:pt x="406" y="241"/>
                    <a:pt x="408" y="241"/>
                    <a:pt x="411" y="239"/>
                  </a:cubicBezTo>
                  <a:cubicBezTo>
                    <a:pt x="413" y="238"/>
                    <a:pt x="412" y="241"/>
                    <a:pt x="415" y="241"/>
                  </a:cubicBezTo>
                  <a:cubicBezTo>
                    <a:pt x="419" y="242"/>
                    <a:pt x="417" y="240"/>
                    <a:pt x="419" y="240"/>
                  </a:cubicBezTo>
                  <a:cubicBezTo>
                    <a:pt x="422" y="240"/>
                    <a:pt x="422" y="239"/>
                    <a:pt x="421" y="238"/>
                  </a:cubicBezTo>
                  <a:cubicBezTo>
                    <a:pt x="420" y="237"/>
                    <a:pt x="423" y="236"/>
                    <a:pt x="425" y="235"/>
                  </a:cubicBezTo>
                  <a:cubicBezTo>
                    <a:pt x="427" y="234"/>
                    <a:pt x="426" y="231"/>
                    <a:pt x="427" y="231"/>
                  </a:cubicBezTo>
                  <a:cubicBezTo>
                    <a:pt x="429" y="230"/>
                    <a:pt x="428" y="228"/>
                    <a:pt x="429" y="228"/>
                  </a:cubicBezTo>
                  <a:cubicBezTo>
                    <a:pt x="431" y="228"/>
                    <a:pt x="432" y="225"/>
                    <a:pt x="433" y="225"/>
                  </a:cubicBezTo>
                  <a:cubicBezTo>
                    <a:pt x="435" y="225"/>
                    <a:pt x="436" y="223"/>
                    <a:pt x="435" y="222"/>
                  </a:cubicBezTo>
                  <a:cubicBezTo>
                    <a:pt x="434" y="220"/>
                    <a:pt x="435" y="217"/>
                    <a:pt x="437" y="216"/>
                  </a:cubicBezTo>
                  <a:cubicBezTo>
                    <a:pt x="438" y="216"/>
                    <a:pt x="439" y="214"/>
                    <a:pt x="437" y="213"/>
                  </a:cubicBezTo>
                  <a:cubicBezTo>
                    <a:pt x="436" y="212"/>
                    <a:pt x="431" y="209"/>
                    <a:pt x="431" y="206"/>
                  </a:cubicBezTo>
                  <a:cubicBezTo>
                    <a:pt x="431" y="204"/>
                    <a:pt x="430" y="200"/>
                    <a:pt x="431" y="198"/>
                  </a:cubicBezTo>
                  <a:cubicBezTo>
                    <a:pt x="431" y="196"/>
                    <a:pt x="431" y="193"/>
                    <a:pt x="431" y="191"/>
                  </a:cubicBezTo>
                  <a:cubicBezTo>
                    <a:pt x="430" y="188"/>
                    <a:pt x="432" y="186"/>
                    <a:pt x="433" y="182"/>
                  </a:cubicBezTo>
                  <a:cubicBezTo>
                    <a:pt x="433" y="178"/>
                    <a:pt x="428" y="174"/>
                    <a:pt x="426" y="173"/>
                  </a:cubicBezTo>
                  <a:cubicBezTo>
                    <a:pt x="424" y="172"/>
                    <a:pt x="425" y="170"/>
                    <a:pt x="429" y="167"/>
                  </a:cubicBezTo>
                  <a:cubicBezTo>
                    <a:pt x="432" y="164"/>
                    <a:pt x="432" y="155"/>
                    <a:pt x="432" y="153"/>
                  </a:cubicBezTo>
                  <a:cubicBezTo>
                    <a:pt x="432" y="151"/>
                    <a:pt x="425" y="150"/>
                    <a:pt x="422" y="150"/>
                  </a:cubicBezTo>
                  <a:cubicBezTo>
                    <a:pt x="419" y="150"/>
                    <a:pt x="409" y="150"/>
                    <a:pt x="407" y="149"/>
                  </a:cubicBezTo>
                  <a:cubicBezTo>
                    <a:pt x="404" y="149"/>
                    <a:pt x="403" y="151"/>
                    <a:pt x="402" y="154"/>
                  </a:cubicBezTo>
                  <a:cubicBezTo>
                    <a:pt x="401" y="156"/>
                    <a:pt x="398" y="160"/>
                    <a:pt x="397" y="165"/>
                  </a:cubicBezTo>
                  <a:cubicBezTo>
                    <a:pt x="395" y="170"/>
                    <a:pt x="389" y="172"/>
                    <a:pt x="386" y="173"/>
                  </a:cubicBezTo>
                  <a:cubicBezTo>
                    <a:pt x="383" y="174"/>
                    <a:pt x="382" y="178"/>
                    <a:pt x="383" y="180"/>
                  </a:cubicBezTo>
                  <a:cubicBezTo>
                    <a:pt x="384" y="182"/>
                    <a:pt x="386" y="181"/>
                    <a:pt x="387" y="181"/>
                  </a:cubicBezTo>
                  <a:cubicBezTo>
                    <a:pt x="389" y="182"/>
                    <a:pt x="387" y="187"/>
                    <a:pt x="386" y="188"/>
                  </a:cubicBezTo>
                  <a:cubicBezTo>
                    <a:pt x="386" y="188"/>
                    <a:pt x="388" y="190"/>
                    <a:pt x="386" y="192"/>
                  </a:cubicBezTo>
                  <a:cubicBezTo>
                    <a:pt x="384" y="193"/>
                    <a:pt x="382" y="196"/>
                    <a:pt x="383" y="197"/>
                  </a:cubicBezTo>
                  <a:cubicBezTo>
                    <a:pt x="384" y="198"/>
                    <a:pt x="390" y="199"/>
                    <a:pt x="393" y="201"/>
                  </a:cubicBezTo>
                  <a:cubicBezTo>
                    <a:pt x="395" y="202"/>
                    <a:pt x="394" y="205"/>
                    <a:pt x="396" y="207"/>
                  </a:cubicBezTo>
                  <a:cubicBezTo>
                    <a:pt x="398" y="210"/>
                    <a:pt x="400" y="208"/>
                    <a:pt x="401" y="210"/>
                  </a:cubicBezTo>
                  <a:cubicBezTo>
                    <a:pt x="402" y="211"/>
                    <a:pt x="398" y="217"/>
                    <a:pt x="396" y="218"/>
                  </a:cubicBezTo>
                  <a:cubicBezTo>
                    <a:pt x="394" y="218"/>
                    <a:pt x="388" y="211"/>
                    <a:pt x="386" y="210"/>
                  </a:cubicBezTo>
                  <a:cubicBezTo>
                    <a:pt x="384" y="208"/>
                    <a:pt x="377" y="206"/>
                    <a:pt x="373" y="204"/>
                  </a:cubicBezTo>
                  <a:cubicBezTo>
                    <a:pt x="370" y="202"/>
                    <a:pt x="367" y="203"/>
                    <a:pt x="363" y="200"/>
                  </a:cubicBezTo>
                  <a:cubicBezTo>
                    <a:pt x="359" y="197"/>
                    <a:pt x="355" y="196"/>
                    <a:pt x="348" y="196"/>
                  </a:cubicBezTo>
                  <a:cubicBezTo>
                    <a:pt x="340" y="196"/>
                    <a:pt x="336" y="194"/>
                    <a:pt x="333" y="195"/>
                  </a:cubicBezTo>
                  <a:cubicBezTo>
                    <a:pt x="331" y="195"/>
                    <a:pt x="332" y="192"/>
                    <a:pt x="327" y="190"/>
                  </a:cubicBezTo>
                  <a:cubicBezTo>
                    <a:pt x="323" y="188"/>
                    <a:pt x="320" y="186"/>
                    <a:pt x="317" y="187"/>
                  </a:cubicBezTo>
                  <a:cubicBezTo>
                    <a:pt x="315" y="188"/>
                    <a:pt x="316" y="193"/>
                    <a:pt x="320" y="194"/>
                  </a:cubicBezTo>
                  <a:cubicBezTo>
                    <a:pt x="324" y="194"/>
                    <a:pt x="322" y="196"/>
                    <a:pt x="326" y="196"/>
                  </a:cubicBezTo>
                  <a:cubicBezTo>
                    <a:pt x="330" y="196"/>
                    <a:pt x="331" y="197"/>
                    <a:pt x="331" y="200"/>
                  </a:cubicBezTo>
                  <a:cubicBezTo>
                    <a:pt x="331" y="202"/>
                    <a:pt x="333" y="205"/>
                    <a:pt x="334" y="206"/>
                  </a:cubicBezTo>
                  <a:cubicBezTo>
                    <a:pt x="336" y="208"/>
                    <a:pt x="335" y="211"/>
                    <a:pt x="332" y="211"/>
                  </a:cubicBezTo>
                  <a:cubicBezTo>
                    <a:pt x="329" y="211"/>
                    <a:pt x="325" y="211"/>
                    <a:pt x="326" y="214"/>
                  </a:cubicBezTo>
                  <a:cubicBezTo>
                    <a:pt x="328" y="216"/>
                    <a:pt x="326" y="216"/>
                    <a:pt x="322" y="215"/>
                  </a:cubicBezTo>
                  <a:cubicBezTo>
                    <a:pt x="319" y="214"/>
                    <a:pt x="321" y="212"/>
                    <a:pt x="322" y="210"/>
                  </a:cubicBezTo>
                  <a:cubicBezTo>
                    <a:pt x="324" y="209"/>
                    <a:pt x="319" y="208"/>
                    <a:pt x="317" y="207"/>
                  </a:cubicBezTo>
                  <a:cubicBezTo>
                    <a:pt x="315" y="206"/>
                    <a:pt x="307" y="212"/>
                    <a:pt x="305" y="213"/>
                  </a:cubicBezTo>
                  <a:cubicBezTo>
                    <a:pt x="303" y="214"/>
                    <a:pt x="297" y="212"/>
                    <a:pt x="292" y="213"/>
                  </a:cubicBezTo>
                  <a:cubicBezTo>
                    <a:pt x="286" y="214"/>
                    <a:pt x="286" y="219"/>
                    <a:pt x="284" y="218"/>
                  </a:cubicBezTo>
                  <a:cubicBezTo>
                    <a:pt x="282" y="218"/>
                    <a:pt x="276" y="219"/>
                    <a:pt x="273" y="218"/>
                  </a:cubicBezTo>
                  <a:cubicBezTo>
                    <a:pt x="271" y="216"/>
                    <a:pt x="273" y="215"/>
                    <a:pt x="275" y="215"/>
                  </a:cubicBezTo>
                  <a:cubicBezTo>
                    <a:pt x="278" y="216"/>
                    <a:pt x="279" y="215"/>
                    <a:pt x="277" y="213"/>
                  </a:cubicBezTo>
                  <a:cubicBezTo>
                    <a:pt x="276" y="211"/>
                    <a:pt x="279" y="209"/>
                    <a:pt x="279" y="208"/>
                  </a:cubicBezTo>
                  <a:cubicBezTo>
                    <a:pt x="279" y="206"/>
                    <a:pt x="270" y="210"/>
                    <a:pt x="268" y="211"/>
                  </a:cubicBezTo>
                  <a:cubicBezTo>
                    <a:pt x="266" y="212"/>
                    <a:pt x="268" y="215"/>
                    <a:pt x="266" y="215"/>
                  </a:cubicBezTo>
                  <a:cubicBezTo>
                    <a:pt x="265" y="216"/>
                    <a:pt x="265" y="214"/>
                    <a:pt x="263" y="213"/>
                  </a:cubicBezTo>
                  <a:cubicBezTo>
                    <a:pt x="261" y="213"/>
                    <a:pt x="247" y="216"/>
                    <a:pt x="244" y="219"/>
                  </a:cubicBezTo>
                  <a:cubicBezTo>
                    <a:pt x="242" y="222"/>
                    <a:pt x="237" y="222"/>
                    <a:pt x="237" y="223"/>
                  </a:cubicBezTo>
                  <a:cubicBezTo>
                    <a:pt x="237" y="225"/>
                    <a:pt x="230" y="225"/>
                    <a:pt x="228" y="226"/>
                  </a:cubicBezTo>
                  <a:cubicBezTo>
                    <a:pt x="225" y="227"/>
                    <a:pt x="227" y="232"/>
                    <a:pt x="226" y="235"/>
                  </a:cubicBezTo>
                  <a:cubicBezTo>
                    <a:pt x="225" y="237"/>
                    <a:pt x="215" y="236"/>
                    <a:pt x="212" y="236"/>
                  </a:cubicBezTo>
                  <a:cubicBezTo>
                    <a:pt x="209" y="237"/>
                    <a:pt x="208" y="231"/>
                    <a:pt x="206" y="230"/>
                  </a:cubicBezTo>
                  <a:cubicBezTo>
                    <a:pt x="204" y="230"/>
                    <a:pt x="205" y="227"/>
                    <a:pt x="206" y="225"/>
                  </a:cubicBezTo>
                  <a:cubicBezTo>
                    <a:pt x="207" y="224"/>
                    <a:pt x="208" y="225"/>
                    <a:pt x="211" y="223"/>
                  </a:cubicBezTo>
                  <a:cubicBezTo>
                    <a:pt x="214" y="221"/>
                    <a:pt x="217" y="224"/>
                    <a:pt x="219" y="223"/>
                  </a:cubicBezTo>
                  <a:cubicBezTo>
                    <a:pt x="220" y="221"/>
                    <a:pt x="214" y="218"/>
                    <a:pt x="214" y="215"/>
                  </a:cubicBezTo>
                  <a:cubicBezTo>
                    <a:pt x="213" y="212"/>
                    <a:pt x="207" y="211"/>
                    <a:pt x="203" y="212"/>
                  </a:cubicBezTo>
                  <a:cubicBezTo>
                    <a:pt x="200" y="213"/>
                    <a:pt x="196" y="212"/>
                    <a:pt x="193" y="211"/>
                  </a:cubicBezTo>
                  <a:cubicBezTo>
                    <a:pt x="191" y="210"/>
                    <a:pt x="191" y="213"/>
                    <a:pt x="195" y="214"/>
                  </a:cubicBezTo>
                  <a:cubicBezTo>
                    <a:pt x="199" y="215"/>
                    <a:pt x="197" y="218"/>
                    <a:pt x="197" y="220"/>
                  </a:cubicBezTo>
                  <a:cubicBezTo>
                    <a:pt x="198" y="222"/>
                    <a:pt x="196" y="226"/>
                    <a:pt x="194" y="229"/>
                  </a:cubicBezTo>
                  <a:cubicBezTo>
                    <a:pt x="192" y="232"/>
                    <a:pt x="194" y="232"/>
                    <a:pt x="197" y="232"/>
                  </a:cubicBezTo>
                  <a:cubicBezTo>
                    <a:pt x="200" y="231"/>
                    <a:pt x="200" y="236"/>
                    <a:pt x="200" y="239"/>
                  </a:cubicBezTo>
                  <a:cubicBezTo>
                    <a:pt x="200" y="242"/>
                    <a:pt x="197" y="243"/>
                    <a:pt x="197" y="245"/>
                  </a:cubicBezTo>
                  <a:cubicBezTo>
                    <a:pt x="197" y="247"/>
                    <a:pt x="195" y="244"/>
                    <a:pt x="194" y="245"/>
                  </a:cubicBezTo>
                  <a:cubicBezTo>
                    <a:pt x="193" y="246"/>
                    <a:pt x="192" y="244"/>
                    <a:pt x="191" y="242"/>
                  </a:cubicBezTo>
                  <a:cubicBezTo>
                    <a:pt x="191" y="240"/>
                    <a:pt x="186" y="242"/>
                    <a:pt x="183" y="241"/>
                  </a:cubicBezTo>
                  <a:cubicBezTo>
                    <a:pt x="181" y="240"/>
                    <a:pt x="180" y="241"/>
                    <a:pt x="178" y="243"/>
                  </a:cubicBezTo>
                  <a:cubicBezTo>
                    <a:pt x="177" y="245"/>
                    <a:pt x="173" y="246"/>
                    <a:pt x="171" y="246"/>
                  </a:cubicBezTo>
                  <a:cubicBezTo>
                    <a:pt x="169" y="247"/>
                    <a:pt x="165" y="251"/>
                    <a:pt x="163" y="252"/>
                  </a:cubicBezTo>
                  <a:cubicBezTo>
                    <a:pt x="161" y="253"/>
                    <a:pt x="161" y="256"/>
                    <a:pt x="164" y="259"/>
                  </a:cubicBezTo>
                  <a:cubicBezTo>
                    <a:pt x="167" y="262"/>
                    <a:pt x="167" y="264"/>
                    <a:pt x="167" y="265"/>
                  </a:cubicBezTo>
                  <a:cubicBezTo>
                    <a:pt x="167" y="267"/>
                    <a:pt x="159" y="266"/>
                    <a:pt x="158" y="265"/>
                  </a:cubicBezTo>
                  <a:cubicBezTo>
                    <a:pt x="156" y="263"/>
                    <a:pt x="151" y="262"/>
                    <a:pt x="149" y="263"/>
                  </a:cubicBezTo>
                  <a:cubicBezTo>
                    <a:pt x="147" y="263"/>
                    <a:pt x="143" y="257"/>
                    <a:pt x="140" y="257"/>
                  </a:cubicBezTo>
                  <a:cubicBezTo>
                    <a:pt x="138" y="257"/>
                    <a:pt x="136" y="260"/>
                    <a:pt x="135" y="262"/>
                  </a:cubicBezTo>
                  <a:cubicBezTo>
                    <a:pt x="134" y="263"/>
                    <a:pt x="136" y="264"/>
                    <a:pt x="138" y="266"/>
                  </a:cubicBezTo>
                  <a:cubicBezTo>
                    <a:pt x="139" y="269"/>
                    <a:pt x="143" y="269"/>
                    <a:pt x="145" y="269"/>
                  </a:cubicBezTo>
                  <a:cubicBezTo>
                    <a:pt x="148" y="269"/>
                    <a:pt x="147" y="273"/>
                    <a:pt x="146" y="274"/>
                  </a:cubicBezTo>
                  <a:cubicBezTo>
                    <a:pt x="145" y="276"/>
                    <a:pt x="141" y="277"/>
                    <a:pt x="140" y="275"/>
                  </a:cubicBezTo>
                  <a:cubicBezTo>
                    <a:pt x="139" y="274"/>
                    <a:pt x="134" y="275"/>
                    <a:pt x="134" y="273"/>
                  </a:cubicBezTo>
                  <a:cubicBezTo>
                    <a:pt x="134" y="271"/>
                    <a:pt x="130" y="268"/>
                    <a:pt x="126" y="269"/>
                  </a:cubicBezTo>
                  <a:cubicBezTo>
                    <a:pt x="123" y="270"/>
                    <a:pt x="122" y="267"/>
                    <a:pt x="122" y="264"/>
                  </a:cubicBezTo>
                  <a:cubicBezTo>
                    <a:pt x="122" y="261"/>
                    <a:pt x="120" y="260"/>
                    <a:pt x="120" y="259"/>
                  </a:cubicBezTo>
                  <a:cubicBezTo>
                    <a:pt x="120" y="257"/>
                    <a:pt x="119" y="255"/>
                    <a:pt x="121" y="253"/>
                  </a:cubicBezTo>
                  <a:cubicBezTo>
                    <a:pt x="122" y="252"/>
                    <a:pt x="121" y="250"/>
                    <a:pt x="121" y="248"/>
                  </a:cubicBezTo>
                  <a:cubicBezTo>
                    <a:pt x="121" y="246"/>
                    <a:pt x="118" y="244"/>
                    <a:pt x="115" y="244"/>
                  </a:cubicBezTo>
                  <a:cubicBezTo>
                    <a:pt x="112" y="244"/>
                    <a:pt x="113" y="241"/>
                    <a:pt x="110" y="240"/>
                  </a:cubicBezTo>
                  <a:cubicBezTo>
                    <a:pt x="108" y="240"/>
                    <a:pt x="103" y="235"/>
                    <a:pt x="102" y="234"/>
                  </a:cubicBezTo>
                  <a:cubicBezTo>
                    <a:pt x="102" y="232"/>
                    <a:pt x="98" y="232"/>
                    <a:pt x="99" y="231"/>
                  </a:cubicBezTo>
                  <a:cubicBezTo>
                    <a:pt x="101" y="230"/>
                    <a:pt x="104" y="231"/>
                    <a:pt x="106" y="233"/>
                  </a:cubicBezTo>
                  <a:cubicBezTo>
                    <a:pt x="108" y="235"/>
                    <a:pt x="111" y="237"/>
                    <a:pt x="117" y="238"/>
                  </a:cubicBezTo>
                  <a:cubicBezTo>
                    <a:pt x="123" y="239"/>
                    <a:pt x="125" y="241"/>
                    <a:pt x="131" y="242"/>
                  </a:cubicBezTo>
                  <a:cubicBezTo>
                    <a:pt x="137" y="244"/>
                    <a:pt x="141" y="244"/>
                    <a:pt x="150" y="246"/>
                  </a:cubicBezTo>
                  <a:cubicBezTo>
                    <a:pt x="159" y="247"/>
                    <a:pt x="171" y="238"/>
                    <a:pt x="173" y="235"/>
                  </a:cubicBezTo>
                  <a:cubicBezTo>
                    <a:pt x="176" y="233"/>
                    <a:pt x="172" y="228"/>
                    <a:pt x="172" y="226"/>
                  </a:cubicBezTo>
                  <a:cubicBezTo>
                    <a:pt x="172" y="224"/>
                    <a:pt x="168" y="224"/>
                    <a:pt x="168" y="222"/>
                  </a:cubicBezTo>
                  <a:cubicBezTo>
                    <a:pt x="167" y="221"/>
                    <a:pt x="165" y="218"/>
                    <a:pt x="161" y="218"/>
                  </a:cubicBezTo>
                  <a:cubicBezTo>
                    <a:pt x="158" y="218"/>
                    <a:pt x="157" y="214"/>
                    <a:pt x="154" y="215"/>
                  </a:cubicBezTo>
                  <a:cubicBezTo>
                    <a:pt x="152" y="215"/>
                    <a:pt x="150" y="213"/>
                    <a:pt x="143" y="209"/>
                  </a:cubicBezTo>
                  <a:cubicBezTo>
                    <a:pt x="136" y="204"/>
                    <a:pt x="126" y="200"/>
                    <a:pt x="124" y="201"/>
                  </a:cubicBezTo>
                  <a:cubicBezTo>
                    <a:pt x="122" y="202"/>
                    <a:pt x="121" y="203"/>
                    <a:pt x="120" y="201"/>
                  </a:cubicBezTo>
                  <a:cubicBezTo>
                    <a:pt x="119" y="199"/>
                    <a:pt x="116" y="199"/>
                    <a:pt x="114" y="201"/>
                  </a:cubicBezTo>
                  <a:cubicBezTo>
                    <a:pt x="112" y="202"/>
                    <a:pt x="110" y="199"/>
                    <a:pt x="107" y="200"/>
                  </a:cubicBezTo>
                  <a:cubicBezTo>
                    <a:pt x="103" y="201"/>
                    <a:pt x="101" y="199"/>
                    <a:pt x="102" y="198"/>
                  </a:cubicBezTo>
                  <a:cubicBezTo>
                    <a:pt x="103" y="196"/>
                    <a:pt x="108" y="197"/>
                    <a:pt x="108" y="196"/>
                  </a:cubicBezTo>
                  <a:cubicBezTo>
                    <a:pt x="108" y="194"/>
                    <a:pt x="106" y="196"/>
                    <a:pt x="103" y="193"/>
                  </a:cubicBezTo>
                  <a:cubicBezTo>
                    <a:pt x="99" y="191"/>
                    <a:pt x="98" y="193"/>
                    <a:pt x="97" y="195"/>
                  </a:cubicBezTo>
                  <a:cubicBezTo>
                    <a:pt x="96" y="196"/>
                    <a:pt x="94" y="196"/>
                    <a:pt x="92" y="194"/>
                  </a:cubicBezTo>
                  <a:cubicBezTo>
                    <a:pt x="92" y="194"/>
                    <a:pt x="92" y="194"/>
                    <a:pt x="91" y="194"/>
                  </a:cubicBezTo>
                  <a:cubicBezTo>
                    <a:pt x="91" y="197"/>
                    <a:pt x="89" y="197"/>
                    <a:pt x="87" y="197"/>
                  </a:cubicBezTo>
                  <a:cubicBezTo>
                    <a:pt x="85" y="196"/>
                    <a:pt x="83" y="200"/>
                    <a:pt x="81" y="200"/>
                  </a:cubicBezTo>
                  <a:cubicBezTo>
                    <a:pt x="78" y="200"/>
                    <a:pt x="76" y="203"/>
                    <a:pt x="75" y="205"/>
                  </a:cubicBezTo>
                  <a:cubicBezTo>
                    <a:pt x="75" y="207"/>
                    <a:pt x="72" y="206"/>
                    <a:pt x="72" y="207"/>
                  </a:cubicBezTo>
                  <a:cubicBezTo>
                    <a:pt x="72" y="208"/>
                    <a:pt x="72" y="210"/>
                    <a:pt x="71" y="211"/>
                  </a:cubicBezTo>
                  <a:cubicBezTo>
                    <a:pt x="70" y="213"/>
                    <a:pt x="71" y="213"/>
                    <a:pt x="72" y="216"/>
                  </a:cubicBezTo>
                  <a:cubicBezTo>
                    <a:pt x="73" y="218"/>
                    <a:pt x="76" y="218"/>
                    <a:pt x="77" y="219"/>
                  </a:cubicBezTo>
                  <a:cubicBezTo>
                    <a:pt x="78" y="219"/>
                    <a:pt x="83" y="223"/>
                    <a:pt x="83" y="225"/>
                  </a:cubicBezTo>
                  <a:cubicBezTo>
                    <a:pt x="83" y="226"/>
                    <a:pt x="79" y="230"/>
                    <a:pt x="78" y="231"/>
                  </a:cubicBezTo>
                  <a:cubicBezTo>
                    <a:pt x="76" y="232"/>
                    <a:pt x="75" y="234"/>
                    <a:pt x="75" y="235"/>
                  </a:cubicBezTo>
                  <a:cubicBezTo>
                    <a:pt x="76" y="237"/>
                    <a:pt x="80" y="243"/>
                    <a:pt x="83" y="247"/>
                  </a:cubicBezTo>
                  <a:cubicBezTo>
                    <a:pt x="86" y="252"/>
                    <a:pt x="82" y="250"/>
                    <a:pt x="80" y="252"/>
                  </a:cubicBezTo>
                  <a:cubicBezTo>
                    <a:pt x="79" y="254"/>
                    <a:pt x="81" y="257"/>
                    <a:pt x="82" y="258"/>
                  </a:cubicBezTo>
                  <a:cubicBezTo>
                    <a:pt x="82" y="260"/>
                    <a:pt x="80" y="260"/>
                    <a:pt x="80" y="261"/>
                  </a:cubicBezTo>
                  <a:cubicBezTo>
                    <a:pt x="80" y="262"/>
                    <a:pt x="84" y="262"/>
                    <a:pt x="84" y="263"/>
                  </a:cubicBezTo>
                  <a:cubicBezTo>
                    <a:pt x="84" y="264"/>
                    <a:pt x="81" y="266"/>
                    <a:pt x="83" y="267"/>
                  </a:cubicBezTo>
                  <a:cubicBezTo>
                    <a:pt x="84" y="269"/>
                    <a:pt x="87" y="269"/>
                    <a:pt x="87" y="272"/>
                  </a:cubicBezTo>
                  <a:cubicBezTo>
                    <a:pt x="87" y="274"/>
                    <a:pt x="82" y="274"/>
                    <a:pt x="82" y="276"/>
                  </a:cubicBezTo>
                  <a:cubicBezTo>
                    <a:pt x="82" y="278"/>
                    <a:pt x="89" y="281"/>
                    <a:pt x="92" y="284"/>
                  </a:cubicBezTo>
                  <a:cubicBezTo>
                    <a:pt x="95" y="288"/>
                    <a:pt x="95" y="289"/>
                    <a:pt x="94" y="291"/>
                  </a:cubicBezTo>
                  <a:cubicBezTo>
                    <a:pt x="93" y="294"/>
                    <a:pt x="84" y="298"/>
                    <a:pt x="82" y="302"/>
                  </a:cubicBezTo>
                  <a:cubicBezTo>
                    <a:pt x="80" y="306"/>
                    <a:pt x="73" y="309"/>
                    <a:pt x="70" y="312"/>
                  </a:cubicBezTo>
                  <a:cubicBezTo>
                    <a:pt x="69" y="313"/>
                    <a:pt x="67" y="315"/>
                    <a:pt x="66" y="317"/>
                  </a:cubicBezTo>
                  <a:cubicBezTo>
                    <a:pt x="68" y="316"/>
                    <a:pt x="69" y="316"/>
                    <a:pt x="70" y="316"/>
                  </a:cubicBezTo>
                  <a:cubicBezTo>
                    <a:pt x="71" y="315"/>
                    <a:pt x="73" y="319"/>
                    <a:pt x="75" y="321"/>
                  </a:cubicBezTo>
                  <a:cubicBezTo>
                    <a:pt x="77" y="322"/>
                    <a:pt x="80" y="321"/>
                    <a:pt x="82" y="322"/>
                  </a:cubicBezTo>
                  <a:cubicBezTo>
                    <a:pt x="83" y="324"/>
                    <a:pt x="81" y="324"/>
                    <a:pt x="78" y="323"/>
                  </a:cubicBezTo>
                  <a:cubicBezTo>
                    <a:pt x="75" y="323"/>
                    <a:pt x="74" y="325"/>
                    <a:pt x="70" y="326"/>
                  </a:cubicBezTo>
                  <a:cubicBezTo>
                    <a:pt x="67" y="327"/>
                    <a:pt x="67" y="328"/>
                    <a:pt x="66" y="329"/>
                  </a:cubicBezTo>
                  <a:cubicBezTo>
                    <a:pt x="68" y="332"/>
                    <a:pt x="66" y="332"/>
                    <a:pt x="65" y="334"/>
                  </a:cubicBezTo>
                  <a:cubicBezTo>
                    <a:pt x="63" y="337"/>
                    <a:pt x="62" y="337"/>
                    <a:pt x="62" y="339"/>
                  </a:cubicBezTo>
                  <a:cubicBezTo>
                    <a:pt x="62" y="340"/>
                    <a:pt x="62" y="341"/>
                    <a:pt x="62" y="343"/>
                  </a:cubicBezTo>
                  <a:cubicBezTo>
                    <a:pt x="63" y="345"/>
                    <a:pt x="63" y="346"/>
                    <a:pt x="64" y="347"/>
                  </a:cubicBezTo>
                  <a:cubicBezTo>
                    <a:pt x="65" y="349"/>
                    <a:pt x="63" y="349"/>
                    <a:pt x="62" y="350"/>
                  </a:cubicBezTo>
                  <a:cubicBezTo>
                    <a:pt x="61" y="351"/>
                    <a:pt x="62" y="353"/>
                    <a:pt x="63" y="354"/>
                  </a:cubicBezTo>
                  <a:cubicBezTo>
                    <a:pt x="65" y="356"/>
                    <a:pt x="65" y="358"/>
                    <a:pt x="64" y="359"/>
                  </a:cubicBezTo>
                  <a:cubicBezTo>
                    <a:pt x="63" y="360"/>
                    <a:pt x="65" y="362"/>
                    <a:pt x="67" y="364"/>
                  </a:cubicBezTo>
                  <a:cubicBezTo>
                    <a:pt x="68" y="365"/>
                    <a:pt x="68" y="368"/>
                    <a:pt x="69" y="369"/>
                  </a:cubicBezTo>
                  <a:cubicBezTo>
                    <a:pt x="70" y="370"/>
                    <a:pt x="71" y="371"/>
                    <a:pt x="73" y="370"/>
                  </a:cubicBezTo>
                  <a:cubicBezTo>
                    <a:pt x="75" y="370"/>
                    <a:pt x="76" y="371"/>
                    <a:pt x="77" y="372"/>
                  </a:cubicBezTo>
                  <a:cubicBezTo>
                    <a:pt x="78" y="374"/>
                    <a:pt x="79" y="373"/>
                    <a:pt x="81" y="372"/>
                  </a:cubicBezTo>
                  <a:cubicBezTo>
                    <a:pt x="83" y="371"/>
                    <a:pt x="88" y="374"/>
                    <a:pt x="89" y="374"/>
                  </a:cubicBezTo>
                  <a:cubicBezTo>
                    <a:pt x="90" y="375"/>
                    <a:pt x="89" y="378"/>
                    <a:pt x="90" y="380"/>
                  </a:cubicBezTo>
                  <a:cubicBezTo>
                    <a:pt x="90" y="382"/>
                    <a:pt x="88" y="384"/>
                    <a:pt x="90" y="386"/>
                  </a:cubicBezTo>
                  <a:cubicBezTo>
                    <a:pt x="92" y="387"/>
                    <a:pt x="92" y="390"/>
                    <a:pt x="94" y="391"/>
                  </a:cubicBezTo>
                  <a:cubicBezTo>
                    <a:pt x="96" y="392"/>
                    <a:pt x="97" y="395"/>
                    <a:pt x="99" y="395"/>
                  </a:cubicBezTo>
                  <a:cubicBezTo>
                    <a:pt x="100" y="395"/>
                    <a:pt x="103" y="398"/>
                    <a:pt x="103" y="399"/>
                  </a:cubicBezTo>
                  <a:cubicBezTo>
                    <a:pt x="104" y="401"/>
                    <a:pt x="101" y="402"/>
                    <a:pt x="99" y="403"/>
                  </a:cubicBezTo>
                  <a:cubicBezTo>
                    <a:pt x="98" y="404"/>
                    <a:pt x="95" y="401"/>
                    <a:pt x="93" y="402"/>
                  </a:cubicBezTo>
                  <a:cubicBezTo>
                    <a:pt x="92" y="403"/>
                    <a:pt x="94" y="406"/>
                    <a:pt x="95" y="410"/>
                  </a:cubicBezTo>
                  <a:cubicBezTo>
                    <a:pt x="96" y="413"/>
                    <a:pt x="96" y="414"/>
                    <a:pt x="98" y="414"/>
                  </a:cubicBezTo>
                  <a:cubicBezTo>
                    <a:pt x="100" y="414"/>
                    <a:pt x="101" y="413"/>
                    <a:pt x="102" y="412"/>
                  </a:cubicBezTo>
                  <a:cubicBezTo>
                    <a:pt x="103" y="411"/>
                    <a:pt x="106" y="412"/>
                    <a:pt x="107" y="412"/>
                  </a:cubicBezTo>
                  <a:cubicBezTo>
                    <a:pt x="108" y="411"/>
                    <a:pt x="113" y="411"/>
                    <a:pt x="114" y="412"/>
                  </a:cubicBezTo>
                  <a:cubicBezTo>
                    <a:pt x="115" y="414"/>
                    <a:pt x="116" y="417"/>
                    <a:pt x="115" y="418"/>
                  </a:cubicBezTo>
                  <a:cubicBezTo>
                    <a:pt x="114" y="420"/>
                    <a:pt x="116" y="421"/>
                    <a:pt x="117" y="423"/>
                  </a:cubicBezTo>
                  <a:cubicBezTo>
                    <a:pt x="118" y="425"/>
                    <a:pt x="121" y="424"/>
                    <a:pt x="123" y="424"/>
                  </a:cubicBezTo>
                  <a:cubicBezTo>
                    <a:pt x="124" y="425"/>
                    <a:pt x="127" y="429"/>
                    <a:pt x="126" y="431"/>
                  </a:cubicBezTo>
                  <a:cubicBezTo>
                    <a:pt x="126" y="432"/>
                    <a:pt x="128" y="433"/>
                    <a:pt x="129" y="432"/>
                  </a:cubicBezTo>
                  <a:cubicBezTo>
                    <a:pt x="130" y="432"/>
                    <a:pt x="132" y="433"/>
                    <a:pt x="133" y="434"/>
                  </a:cubicBezTo>
                  <a:cubicBezTo>
                    <a:pt x="134" y="435"/>
                    <a:pt x="136" y="434"/>
                    <a:pt x="137" y="434"/>
                  </a:cubicBezTo>
                  <a:cubicBezTo>
                    <a:pt x="139" y="433"/>
                    <a:pt x="141" y="432"/>
                    <a:pt x="142" y="433"/>
                  </a:cubicBezTo>
                  <a:cubicBezTo>
                    <a:pt x="142" y="434"/>
                    <a:pt x="145" y="437"/>
                    <a:pt x="145" y="438"/>
                  </a:cubicBezTo>
                  <a:cubicBezTo>
                    <a:pt x="145" y="438"/>
                    <a:pt x="150" y="438"/>
                    <a:pt x="152" y="439"/>
                  </a:cubicBezTo>
                  <a:cubicBezTo>
                    <a:pt x="154" y="440"/>
                    <a:pt x="156" y="439"/>
                    <a:pt x="159" y="440"/>
                  </a:cubicBezTo>
                  <a:cubicBezTo>
                    <a:pt x="161" y="442"/>
                    <a:pt x="163" y="442"/>
                    <a:pt x="163" y="443"/>
                  </a:cubicBezTo>
                  <a:cubicBezTo>
                    <a:pt x="163" y="445"/>
                    <a:pt x="161" y="446"/>
                    <a:pt x="161" y="447"/>
                  </a:cubicBezTo>
                  <a:cubicBezTo>
                    <a:pt x="161" y="447"/>
                    <a:pt x="163" y="448"/>
                    <a:pt x="163" y="449"/>
                  </a:cubicBezTo>
                  <a:cubicBezTo>
                    <a:pt x="163" y="450"/>
                    <a:pt x="160" y="450"/>
                    <a:pt x="160" y="451"/>
                  </a:cubicBezTo>
                  <a:cubicBezTo>
                    <a:pt x="160" y="452"/>
                    <a:pt x="161" y="453"/>
                    <a:pt x="162" y="454"/>
                  </a:cubicBezTo>
                  <a:cubicBezTo>
                    <a:pt x="162" y="455"/>
                    <a:pt x="160" y="458"/>
                    <a:pt x="160" y="459"/>
                  </a:cubicBezTo>
                  <a:cubicBezTo>
                    <a:pt x="160" y="460"/>
                    <a:pt x="155" y="459"/>
                    <a:pt x="154" y="459"/>
                  </a:cubicBezTo>
                  <a:cubicBezTo>
                    <a:pt x="152" y="459"/>
                    <a:pt x="149" y="463"/>
                    <a:pt x="147" y="463"/>
                  </a:cubicBezTo>
                  <a:cubicBezTo>
                    <a:pt x="146" y="463"/>
                    <a:pt x="147" y="465"/>
                    <a:pt x="147" y="467"/>
                  </a:cubicBezTo>
                  <a:cubicBezTo>
                    <a:pt x="151" y="466"/>
                    <a:pt x="155" y="466"/>
                    <a:pt x="156" y="466"/>
                  </a:cubicBezTo>
                  <a:cubicBezTo>
                    <a:pt x="156" y="468"/>
                    <a:pt x="147" y="472"/>
                    <a:pt x="146" y="472"/>
                  </a:cubicBezTo>
                  <a:cubicBezTo>
                    <a:pt x="144" y="473"/>
                    <a:pt x="149" y="475"/>
                    <a:pt x="149" y="477"/>
                  </a:cubicBezTo>
                  <a:cubicBezTo>
                    <a:pt x="149" y="478"/>
                    <a:pt x="143" y="479"/>
                    <a:pt x="144" y="481"/>
                  </a:cubicBezTo>
                  <a:cubicBezTo>
                    <a:pt x="144" y="484"/>
                    <a:pt x="142" y="485"/>
                    <a:pt x="139" y="485"/>
                  </a:cubicBezTo>
                  <a:cubicBezTo>
                    <a:pt x="137" y="485"/>
                    <a:pt x="136" y="487"/>
                    <a:pt x="137" y="487"/>
                  </a:cubicBezTo>
                  <a:cubicBezTo>
                    <a:pt x="139" y="487"/>
                    <a:pt x="139" y="491"/>
                    <a:pt x="144" y="492"/>
                  </a:cubicBezTo>
                  <a:cubicBezTo>
                    <a:pt x="149" y="493"/>
                    <a:pt x="154" y="498"/>
                    <a:pt x="159" y="503"/>
                  </a:cubicBezTo>
                  <a:cubicBezTo>
                    <a:pt x="159" y="503"/>
                    <a:pt x="160" y="504"/>
                    <a:pt x="161" y="504"/>
                  </a:cubicBezTo>
                  <a:cubicBezTo>
                    <a:pt x="162" y="504"/>
                    <a:pt x="163" y="503"/>
                    <a:pt x="164" y="503"/>
                  </a:cubicBezTo>
                  <a:cubicBezTo>
                    <a:pt x="166" y="503"/>
                    <a:pt x="171" y="504"/>
                    <a:pt x="173" y="506"/>
                  </a:cubicBezTo>
                  <a:cubicBezTo>
                    <a:pt x="176" y="508"/>
                    <a:pt x="185" y="505"/>
                    <a:pt x="186" y="507"/>
                  </a:cubicBezTo>
                  <a:cubicBezTo>
                    <a:pt x="187" y="508"/>
                    <a:pt x="189" y="510"/>
                    <a:pt x="191" y="510"/>
                  </a:cubicBezTo>
                  <a:cubicBezTo>
                    <a:pt x="193" y="510"/>
                    <a:pt x="194" y="514"/>
                    <a:pt x="196" y="513"/>
                  </a:cubicBezTo>
                  <a:cubicBezTo>
                    <a:pt x="197" y="512"/>
                    <a:pt x="203" y="512"/>
                    <a:pt x="204" y="512"/>
                  </a:cubicBezTo>
                  <a:cubicBezTo>
                    <a:pt x="205" y="512"/>
                    <a:pt x="205" y="513"/>
                    <a:pt x="207" y="513"/>
                  </a:cubicBezTo>
                  <a:cubicBezTo>
                    <a:pt x="208" y="513"/>
                    <a:pt x="208" y="518"/>
                    <a:pt x="209" y="518"/>
                  </a:cubicBezTo>
                  <a:cubicBezTo>
                    <a:pt x="210" y="517"/>
                    <a:pt x="214" y="521"/>
                    <a:pt x="217" y="521"/>
                  </a:cubicBezTo>
                  <a:cubicBezTo>
                    <a:pt x="219" y="522"/>
                    <a:pt x="222" y="526"/>
                    <a:pt x="223" y="525"/>
                  </a:cubicBezTo>
                  <a:cubicBezTo>
                    <a:pt x="224" y="525"/>
                    <a:pt x="226" y="527"/>
                    <a:pt x="226" y="525"/>
                  </a:cubicBezTo>
                  <a:cubicBezTo>
                    <a:pt x="227" y="524"/>
                    <a:pt x="231" y="525"/>
                    <a:pt x="232" y="522"/>
                  </a:cubicBezTo>
                  <a:cubicBezTo>
                    <a:pt x="227" y="516"/>
                    <a:pt x="222" y="510"/>
                    <a:pt x="222" y="508"/>
                  </a:cubicBezTo>
                  <a:cubicBezTo>
                    <a:pt x="223" y="504"/>
                    <a:pt x="224" y="501"/>
                    <a:pt x="219" y="497"/>
                  </a:cubicBezTo>
                  <a:cubicBezTo>
                    <a:pt x="214" y="492"/>
                    <a:pt x="220" y="490"/>
                    <a:pt x="223" y="485"/>
                  </a:cubicBezTo>
                  <a:cubicBezTo>
                    <a:pt x="227" y="481"/>
                    <a:pt x="233" y="479"/>
                    <a:pt x="238" y="476"/>
                  </a:cubicBezTo>
                  <a:cubicBezTo>
                    <a:pt x="237" y="476"/>
                    <a:pt x="236" y="475"/>
                    <a:pt x="235" y="475"/>
                  </a:cubicBezTo>
                  <a:cubicBezTo>
                    <a:pt x="232" y="473"/>
                    <a:pt x="231" y="472"/>
                    <a:pt x="233" y="471"/>
                  </a:cubicBezTo>
                  <a:cubicBezTo>
                    <a:pt x="236" y="471"/>
                    <a:pt x="235" y="469"/>
                    <a:pt x="232" y="466"/>
                  </a:cubicBezTo>
                  <a:cubicBezTo>
                    <a:pt x="230" y="463"/>
                    <a:pt x="229" y="461"/>
                    <a:pt x="227" y="461"/>
                  </a:cubicBezTo>
                  <a:cubicBezTo>
                    <a:pt x="226" y="461"/>
                    <a:pt x="224" y="460"/>
                    <a:pt x="221" y="461"/>
                  </a:cubicBezTo>
                  <a:cubicBezTo>
                    <a:pt x="219" y="462"/>
                    <a:pt x="220" y="459"/>
                    <a:pt x="220" y="457"/>
                  </a:cubicBezTo>
                  <a:cubicBezTo>
                    <a:pt x="220" y="454"/>
                    <a:pt x="216" y="454"/>
                    <a:pt x="215" y="453"/>
                  </a:cubicBezTo>
                  <a:cubicBezTo>
                    <a:pt x="215" y="452"/>
                    <a:pt x="217" y="449"/>
                    <a:pt x="217" y="448"/>
                  </a:cubicBezTo>
                  <a:cubicBezTo>
                    <a:pt x="218" y="448"/>
                    <a:pt x="220" y="447"/>
                    <a:pt x="220" y="446"/>
                  </a:cubicBezTo>
                  <a:cubicBezTo>
                    <a:pt x="220" y="445"/>
                    <a:pt x="216" y="444"/>
                    <a:pt x="218" y="442"/>
                  </a:cubicBezTo>
                  <a:cubicBezTo>
                    <a:pt x="219" y="439"/>
                    <a:pt x="222" y="439"/>
                    <a:pt x="222" y="437"/>
                  </a:cubicBezTo>
                  <a:cubicBezTo>
                    <a:pt x="222" y="434"/>
                    <a:pt x="224" y="432"/>
                    <a:pt x="226" y="434"/>
                  </a:cubicBezTo>
                  <a:cubicBezTo>
                    <a:pt x="229" y="436"/>
                    <a:pt x="230" y="441"/>
                    <a:pt x="233" y="439"/>
                  </a:cubicBezTo>
                  <a:cubicBezTo>
                    <a:pt x="236" y="438"/>
                    <a:pt x="234" y="436"/>
                    <a:pt x="234" y="434"/>
                  </a:cubicBezTo>
                  <a:cubicBezTo>
                    <a:pt x="233" y="433"/>
                    <a:pt x="233" y="431"/>
                    <a:pt x="236" y="430"/>
                  </a:cubicBezTo>
                  <a:cubicBezTo>
                    <a:pt x="239" y="429"/>
                    <a:pt x="238" y="426"/>
                    <a:pt x="240" y="426"/>
                  </a:cubicBezTo>
                  <a:cubicBezTo>
                    <a:pt x="243" y="426"/>
                    <a:pt x="247" y="423"/>
                    <a:pt x="249" y="422"/>
                  </a:cubicBezTo>
                  <a:cubicBezTo>
                    <a:pt x="250" y="422"/>
                    <a:pt x="253" y="420"/>
                    <a:pt x="255" y="421"/>
                  </a:cubicBezTo>
                  <a:cubicBezTo>
                    <a:pt x="256" y="421"/>
                    <a:pt x="258" y="423"/>
                    <a:pt x="259" y="421"/>
                  </a:cubicBezTo>
                  <a:cubicBezTo>
                    <a:pt x="260" y="418"/>
                    <a:pt x="264" y="419"/>
                    <a:pt x="265" y="421"/>
                  </a:cubicBezTo>
                  <a:cubicBezTo>
                    <a:pt x="265" y="422"/>
                    <a:pt x="272" y="422"/>
                    <a:pt x="274" y="423"/>
                  </a:cubicBezTo>
                  <a:cubicBezTo>
                    <a:pt x="276" y="425"/>
                    <a:pt x="281" y="428"/>
                    <a:pt x="281" y="429"/>
                  </a:cubicBezTo>
                  <a:cubicBezTo>
                    <a:pt x="281" y="431"/>
                    <a:pt x="283" y="433"/>
                    <a:pt x="283" y="430"/>
                  </a:cubicBezTo>
                  <a:cubicBezTo>
                    <a:pt x="283" y="428"/>
                    <a:pt x="285" y="428"/>
                    <a:pt x="287" y="430"/>
                  </a:cubicBezTo>
                  <a:cubicBezTo>
                    <a:pt x="290" y="432"/>
                    <a:pt x="294" y="431"/>
                    <a:pt x="295" y="429"/>
                  </a:cubicBezTo>
                  <a:cubicBezTo>
                    <a:pt x="296" y="428"/>
                    <a:pt x="301" y="426"/>
                    <a:pt x="303" y="427"/>
                  </a:cubicBezTo>
                  <a:cubicBezTo>
                    <a:pt x="305" y="428"/>
                    <a:pt x="305" y="429"/>
                    <a:pt x="307" y="427"/>
                  </a:cubicBezTo>
                  <a:cubicBezTo>
                    <a:pt x="310" y="425"/>
                    <a:pt x="315" y="426"/>
                    <a:pt x="315" y="428"/>
                  </a:cubicBezTo>
                  <a:cubicBezTo>
                    <a:pt x="316" y="430"/>
                    <a:pt x="319" y="430"/>
                    <a:pt x="321" y="430"/>
                  </a:cubicBezTo>
                  <a:cubicBezTo>
                    <a:pt x="323" y="430"/>
                    <a:pt x="323" y="433"/>
                    <a:pt x="325" y="433"/>
                  </a:cubicBezTo>
                  <a:cubicBezTo>
                    <a:pt x="326" y="432"/>
                    <a:pt x="326" y="428"/>
                    <a:pt x="327" y="429"/>
                  </a:cubicBezTo>
                  <a:cubicBezTo>
                    <a:pt x="329" y="429"/>
                    <a:pt x="331" y="431"/>
                    <a:pt x="333" y="431"/>
                  </a:cubicBezTo>
                  <a:cubicBezTo>
                    <a:pt x="336" y="431"/>
                    <a:pt x="338" y="431"/>
                    <a:pt x="338" y="428"/>
                  </a:cubicBezTo>
                  <a:cubicBezTo>
                    <a:pt x="338" y="426"/>
                    <a:pt x="338" y="423"/>
                    <a:pt x="336" y="423"/>
                  </a:cubicBezTo>
                  <a:cubicBezTo>
                    <a:pt x="335" y="423"/>
                    <a:pt x="333" y="421"/>
                    <a:pt x="331" y="421"/>
                  </a:cubicBezTo>
                  <a:cubicBezTo>
                    <a:pt x="329" y="421"/>
                    <a:pt x="326" y="417"/>
                    <a:pt x="329" y="417"/>
                  </a:cubicBezTo>
                  <a:cubicBezTo>
                    <a:pt x="331" y="416"/>
                    <a:pt x="334" y="414"/>
                    <a:pt x="333" y="412"/>
                  </a:cubicBezTo>
                  <a:cubicBezTo>
                    <a:pt x="333" y="411"/>
                    <a:pt x="332" y="407"/>
                    <a:pt x="335" y="407"/>
                  </a:cubicBezTo>
                  <a:cubicBezTo>
                    <a:pt x="338" y="406"/>
                    <a:pt x="344" y="406"/>
                    <a:pt x="343" y="405"/>
                  </a:cubicBezTo>
                  <a:cubicBezTo>
                    <a:pt x="343" y="404"/>
                    <a:pt x="337" y="403"/>
                    <a:pt x="336" y="402"/>
                  </a:cubicBezTo>
                  <a:cubicBezTo>
                    <a:pt x="335" y="400"/>
                    <a:pt x="335" y="396"/>
                    <a:pt x="336" y="395"/>
                  </a:cubicBezTo>
                  <a:cubicBezTo>
                    <a:pt x="337" y="394"/>
                    <a:pt x="341" y="395"/>
                    <a:pt x="343" y="395"/>
                  </a:cubicBezTo>
                  <a:cubicBezTo>
                    <a:pt x="345" y="394"/>
                    <a:pt x="350" y="396"/>
                    <a:pt x="352" y="393"/>
                  </a:cubicBezTo>
                  <a:cubicBezTo>
                    <a:pt x="355" y="391"/>
                    <a:pt x="361" y="391"/>
                    <a:pt x="365" y="391"/>
                  </a:cubicBezTo>
                  <a:cubicBezTo>
                    <a:pt x="368" y="391"/>
                    <a:pt x="370" y="389"/>
                    <a:pt x="373" y="388"/>
                  </a:cubicBezTo>
                  <a:cubicBezTo>
                    <a:pt x="375" y="388"/>
                    <a:pt x="382" y="387"/>
                    <a:pt x="384" y="386"/>
                  </a:cubicBezTo>
                  <a:cubicBezTo>
                    <a:pt x="386" y="386"/>
                    <a:pt x="396" y="384"/>
                    <a:pt x="396" y="382"/>
                  </a:cubicBezTo>
                  <a:cubicBezTo>
                    <a:pt x="396" y="381"/>
                    <a:pt x="404" y="379"/>
                    <a:pt x="406" y="380"/>
                  </a:cubicBezTo>
                  <a:cubicBezTo>
                    <a:pt x="408" y="381"/>
                    <a:pt x="410" y="382"/>
                    <a:pt x="412" y="381"/>
                  </a:cubicBezTo>
                  <a:cubicBezTo>
                    <a:pt x="414" y="380"/>
                    <a:pt x="418" y="382"/>
                    <a:pt x="417" y="384"/>
                  </a:cubicBezTo>
                  <a:cubicBezTo>
                    <a:pt x="417" y="386"/>
                    <a:pt x="419" y="388"/>
                    <a:pt x="419" y="390"/>
                  </a:cubicBezTo>
                  <a:cubicBezTo>
                    <a:pt x="419" y="392"/>
                    <a:pt x="417" y="392"/>
                    <a:pt x="418" y="393"/>
                  </a:cubicBezTo>
                  <a:cubicBezTo>
                    <a:pt x="419" y="395"/>
                    <a:pt x="424" y="394"/>
                    <a:pt x="425" y="392"/>
                  </a:cubicBezTo>
                  <a:cubicBezTo>
                    <a:pt x="427" y="390"/>
                    <a:pt x="428" y="393"/>
                    <a:pt x="428" y="394"/>
                  </a:cubicBezTo>
                  <a:cubicBezTo>
                    <a:pt x="428" y="395"/>
                    <a:pt x="431" y="396"/>
                    <a:pt x="431" y="395"/>
                  </a:cubicBezTo>
                  <a:cubicBezTo>
                    <a:pt x="431" y="393"/>
                    <a:pt x="433" y="394"/>
                    <a:pt x="434" y="395"/>
                  </a:cubicBezTo>
                  <a:cubicBezTo>
                    <a:pt x="435" y="396"/>
                    <a:pt x="439" y="394"/>
                    <a:pt x="439" y="396"/>
                  </a:cubicBezTo>
                  <a:cubicBezTo>
                    <a:pt x="439" y="397"/>
                    <a:pt x="434" y="399"/>
                    <a:pt x="436" y="401"/>
                  </a:cubicBezTo>
                  <a:cubicBezTo>
                    <a:pt x="438" y="403"/>
                    <a:pt x="439" y="398"/>
                    <a:pt x="442" y="399"/>
                  </a:cubicBezTo>
                  <a:cubicBezTo>
                    <a:pt x="444" y="400"/>
                    <a:pt x="448" y="396"/>
                    <a:pt x="450" y="396"/>
                  </a:cubicBezTo>
                  <a:cubicBezTo>
                    <a:pt x="453" y="395"/>
                    <a:pt x="456" y="393"/>
                    <a:pt x="458" y="392"/>
                  </a:cubicBezTo>
                  <a:cubicBezTo>
                    <a:pt x="460" y="390"/>
                    <a:pt x="465" y="391"/>
                    <a:pt x="463" y="392"/>
                  </a:cubicBezTo>
                  <a:cubicBezTo>
                    <a:pt x="462" y="394"/>
                    <a:pt x="460" y="396"/>
                    <a:pt x="465" y="398"/>
                  </a:cubicBezTo>
                  <a:cubicBezTo>
                    <a:pt x="471" y="400"/>
                    <a:pt x="477" y="411"/>
                    <a:pt x="480" y="416"/>
                  </a:cubicBezTo>
                  <a:cubicBezTo>
                    <a:pt x="484" y="421"/>
                    <a:pt x="487" y="430"/>
                    <a:pt x="489" y="430"/>
                  </a:cubicBezTo>
                  <a:cubicBezTo>
                    <a:pt x="490" y="430"/>
                    <a:pt x="491" y="426"/>
                    <a:pt x="493" y="425"/>
                  </a:cubicBezTo>
                  <a:cubicBezTo>
                    <a:pt x="496" y="425"/>
                    <a:pt x="497" y="429"/>
                    <a:pt x="500" y="429"/>
                  </a:cubicBezTo>
                  <a:cubicBezTo>
                    <a:pt x="502" y="430"/>
                    <a:pt x="505" y="431"/>
                    <a:pt x="507" y="431"/>
                  </a:cubicBezTo>
                  <a:cubicBezTo>
                    <a:pt x="509" y="430"/>
                    <a:pt x="514" y="428"/>
                    <a:pt x="515" y="428"/>
                  </a:cubicBezTo>
                  <a:cubicBezTo>
                    <a:pt x="517" y="429"/>
                    <a:pt x="519" y="429"/>
                    <a:pt x="521" y="433"/>
                  </a:cubicBezTo>
                  <a:cubicBezTo>
                    <a:pt x="522" y="436"/>
                    <a:pt x="524" y="437"/>
                    <a:pt x="526" y="437"/>
                  </a:cubicBezTo>
                  <a:cubicBezTo>
                    <a:pt x="527" y="437"/>
                    <a:pt x="527" y="438"/>
                    <a:pt x="527" y="440"/>
                  </a:cubicBezTo>
                  <a:cubicBezTo>
                    <a:pt x="527" y="441"/>
                    <a:pt x="530" y="443"/>
                    <a:pt x="531" y="443"/>
                  </a:cubicBezTo>
                  <a:cubicBezTo>
                    <a:pt x="533" y="443"/>
                    <a:pt x="537" y="443"/>
                    <a:pt x="538" y="442"/>
                  </a:cubicBezTo>
                  <a:cubicBezTo>
                    <a:pt x="539" y="441"/>
                    <a:pt x="540" y="441"/>
                    <a:pt x="541" y="442"/>
                  </a:cubicBezTo>
                  <a:cubicBezTo>
                    <a:pt x="541" y="444"/>
                    <a:pt x="543" y="446"/>
                    <a:pt x="544" y="446"/>
                  </a:cubicBezTo>
                  <a:cubicBezTo>
                    <a:pt x="546" y="446"/>
                    <a:pt x="549" y="448"/>
                    <a:pt x="549" y="446"/>
                  </a:cubicBezTo>
                  <a:cubicBezTo>
                    <a:pt x="549" y="445"/>
                    <a:pt x="553" y="445"/>
                    <a:pt x="554" y="444"/>
                  </a:cubicBezTo>
                  <a:cubicBezTo>
                    <a:pt x="556" y="444"/>
                    <a:pt x="561" y="443"/>
                    <a:pt x="562" y="441"/>
                  </a:cubicBezTo>
                  <a:cubicBezTo>
                    <a:pt x="563" y="439"/>
                    <a:pt x="567" y="439"/>
                    <a:pt x="568" y="437"/>
                  </a:cubicBezTo>
                  <a:cubicBezTo>
                    <a:pt x="569" y="436"/>
                    <a:pt x="572" y="435"/>
                    <a:pt x="573" y="434"/>
                  </a:cubicBezTo>
                  <a:cubicBezTo>
                    <a:pt x="574" y="432"/>
                    <a:pt x="578" y="433"/>
                    <a:pt x="579" y="432"/>
                  </a:cubicBezTo>
                  <a:cubicBezTo>
                    <a:pt x="579" y="430"/>
                    <a:pt x="583" y="430"/>
                    <a:pt x="584" y="431"/>
                  </a:cubicBezTo>
                  <a:cubicBezTo>
                    <a:pt x="586" y="431"/>
                    <a:pt x="594" y="433"/>
                    <a:pt x="596" y="432"/>
                  </a:cubicBezTo>
                  <a:cubicBezTo>
                    <a:pt x="597" y="432"/>
                    <a:pt x="597" y="437"/>
                    <a:pt x="598" y="437"/>
                  </a:cubicBezTo>
                  <a:cubicBezTo>
                    <a:pt x="599" y="437"/>
                    <a:pt x="604" y="441"/>
                    <a:pt x="605" y="440"/>
                  </a:cubicBezTo>
                  <a:cubicBezTo>
                    <a:pt x="606" y="439"/>
                    <a:pt x="609" y="438"/>
                    <a:pt x="611" y="439"/>
                  </a:cubicBezTo>
                  <a:cubicBezTo>
                    <a:pt x="614" y="441"/>
                    <a:pt x="616" y="442"/>
                    <a:pt x="617" y="441"/>
                  </a:cubicBezTo>
                  <a:cubicBezTo>
                    <a:pt x="618" y="439"/>
                    <a:pt x="623" y="438"/>
                    <a:pt x="624" y="437"/>
                  </a:cubicBezTo>
                  <a:cubicBezTo>
                    <a:pt x="624" y="437"/>
                    <a:pt x="625" y="434"/>
                    <a:pt x="624" y="433"/>
                  </a:cubicBezTo>
                  <a:cubicBezTo>
                    <a:pt x="623" y="432"/>
                    <a:pt x="621" y="428"/>
                    <a:pt x="621" y="426"/>
                  </a:cubicBezTo>
                  <a:cubicBezTo>
                    <a:pt x="621" y="424"/>
                    <a:pt x="624" y="424"/>
                    <a:pt x="624" y="422"/>
                  </a:cubicBezTo>
                  <a:cubicBezTo>
                    <a:pt x="625" y="420"/>
                    <a:pt x="628" y="420"/>
                    <a:pt x="629" y="419"/>
                  </a:cubicBezTo>
                  <a:cubicBezTo>
                    <a:pt x="630" y="418"/>
                    <a:pt x="630" y="416"/>
                    <a:pt x="631" y="417"/>
                  </a:cubicBezTo>
                  <a:cubicBezTo>
                    <a:pt x="633" y="417"/>
                    <a:pt x="637" y="418"/>
                    <a:pt x="637" y="419"/>
                  </a:cubicBezTo>
                  <a:cubicBezTo>
                    <a:pt x="638" y="420"/>
                    <a:pt x="641" y="420"/>
                    <a:pt x="642" y="420"/>
                  </a:cubicBezTo>
                  <a:cubicBezTo>
                    <a:pt x="644" y="420"/>
                    <a:pt x="647" y="422"/>
                    <a:pt x="648" y="422"/>
                  </a:cubicBezTo>
                  <a:cubicBezTo>
                    <a:pt x="650" y="423"/>
                    <a:pt x="655" y="423"/>
                    <a:pt x="656" y="425"/>
                  </a:cubicBezTo>
                  <a:cubicBezTo>
                    <a:pt x="657" y="426"/>
                    <a:pt x="656" y="430"/>
                    <a:pt x="657" y="432"/>
                  </a:cubicBezTo>
                  <a:cubicBezTo>
                    <a:pt x="658" y="433"/>
                    <a:pt x="661" y="436"/>
                    <a:pt x="662" y="436"/>
                  </a:cubicBezTo>
                  <a:cubicBezTo>
                    <a:pt x="663" y="435"/>
                    <a:pt x="668" y="438"/>
                    <a:pt x="669" y="438"/>
                  </a:cubicBezTo>
                  <a:cubicBezTo>
                    <a:pt x="671" y="437"/>
                    <a:pt x="674" y="435"/>
                    <a:pt x="675" y="435"/>
                  </a:cubicBezTo>
                  <a:cubicBezTo>
                    <a:pt x="676" y="435"/>
                    <a:pt x="681" y="434"/>
                    <a:pt x="682" y="434"/>
                  </a:cubicBezTo>
                  <a:cubicBezTo>
                    <a:pt x="684" y="434"/>
                    <a:pt x="689" y="436"/>
                    <a:pt x="690" y="436"/>
                  </a:cubicBezTo>
                  <a:cubicBezTo>
                    <a:pt x="690" y="435"/>
                    <a:pt x="695" y="436"/>
                    <a:pt x="696" y="437"/>
                  </a:cubicBezTo>
                  <a:cubicBezTo>
                    <a:pt x="697" y="439"/>
                    <a:pt x="703" y="439"/>
                    <a:pt x="703" y="440"/>
                  </a:cubicBezTo>
                  <a:cubicBezTo>
                    <a:pt x="703" y="442"/>
                    <a:pt x="706" y="443"/>
                    <a:pt x="707" y="445"/>
                  </a:cubicBezTo>
                  <a:cubicBezTo>
                    <a:pt x="708" y="447"/>
                    <a:pt x="716" y="446"/>
                    <a:pt x="717" y="447"/>
                  </a:cubicBezTo>
                  <a:cubicBezTo>
                    <a:pt x="718" y="448"/>
                    <a:pt x="728" y="448"/>
                    <a:pt x="728" y="447"/>
                  </a:cubicBezTo>
                  <a:cubicBezTo>
                    <a:pt x="728" y="446"/>
                    <a:pt x="737" y="445"/>
                    <a:pt x="738" y="444"/>
                  </a:cubicBezTo>
                  <a:cubicBezTo>
                    <a:pt x="740" y="443"/>
                    <a:pt x="744" y="443"/>
                    <a:pt x="745" y="442"/>
                  </a:cubicBezTo>
                  <a:cubicBezTo>
                    <a:pt x="745" y="440"/>
                    <a:pt x="749" y="439"/>
                    <a:pt x="751" y="437"/>
                  </a:cubicBezTo>
                  <a:cubicBezTo>
                    <a:pt x="753" y="436"/>
                    <a:pt x="761" y="436"/>
                    <a:pt x="761" y="438"/>
                  </a:cubicBezTo>
                  <a:cubicBezTo>
                    <a:pt x="762" y="440"/>
                    <a:pt x="766" y="440"/>
                    <a:pt x="768" y="439"/>
                  </a:cubicBezTo>
                  <a:cubicBezTo>
                    <a:pt x="770" y="439"/>
                    <a:pt x="775" y="440"/>
                    <a:pt x="776" y="441"/>
                  </a:cubicBezTo>
                  <a:cubicBezTo>
                    <a:pt x="776" y="443"/>
                    <a:pt x="782" y="444"/>
                    <a:pt x="783" y="443"/>
                  </a:cubicBezTo>
                  <a:cubicBezTo>
                    <a:pt x="785" y="443"/>
                    <a:pt x="789" y="440"/>
                    <a:pt x="791" y="439"/>
                  </a:cubicBezTo>
                  <a:cubicBezTo>
                    <a:pt x="793" y="439"/>
                    <a:pt x="795" y="437"/>
                    <a:pt x="795" y="436"/>
                  </a:cubicBezTo>
                  <a:cubicBezTo>
                    <a:pt x="794" y="434"/>
                    <a:pt x="798" y="429"/>
                    <a:pt x="798" y="427"/>
                  </a:cubicBezTo>
                  <a:cubicBezTo>
                    <a:pt x="799" y="426"/>
                    <a:pt x="802" y="420"/>
                    <a:pt x="803" y="420"/>
                  </a:cubicBezTo>
                  <a:cubicBezTo>
                    <a:pt x="805" y="419"/>
                    <a:pt x="807" y="417"/>
                    <a:pt x="807" y="416"/>
                  </a:cubicBezTo>
                  <a:cubicBezTo>
                    <a:pt x="807" y="414"/>
                    <a:pt x="806" y="410"/>
                    <a:pt x="805" y="410"/>
                  </a:cubicBezTo>
                  <a:cubicBezTo>
                    <a:pt x="803" y="410"/>
                    <a:pt x="801" y="410"/>
                    <a:pt x="804" y="406"/>
                  </a:cubicBezTo>
                  <a:cubicBezTo>
                    <a:pt x="807" y="401"/>
                    <a:pt x="813" y="403"/>
                    <a:pt x="814" y="403"/>
                  </a:cubicBezTo>
                  <a:cubicBezTo>
                    <a:pt x="815" y="403"/>
                    <a:pt x="823" y="401"/>
                    <a:pt x="826" y="402"/>
                  </a:cubicBezTo>
                  <a:cubicBezTo>
                    <a:pt x="829" y="403"/>
                    <a:pt x="831" y="401"/>
                    <a:pt x="835" y="403"/>
                  </a:cubicBezTo>
                  <a:cubicBezTo>
                    <a:pt x="839" y="405"/>
                    <a:pt x="844" y="404"/>
                    <a:pt x="845" y="406"/>
                  </a:cubicBezTo>
                  <a:cubicBezTo>
                    <a:pt x="846" y="408"/>
                    <a:pt x="851" y="409"/>
                    <a:pt x="850" y="412"/>
                  </a:cubicBezTo>
                  <a:cubicBezTo>
                    <a:pt x="849" y="415"/>
                    <a:pt x="853" y="413"/>
                    <a:pt x="854" y="419"/>
                  </a:cubicBezTo>
                  <a:cubicBezTo>
                    <a:pt x="855" y="425"/>
                    <a:pt x="858" y="426"/>
                    <a:pt x="859" y="429"/>
                  </a:cubicBezTo>
                  <a:cubicBezTo>
                    <a:pt x="859" y="432"/>
                    <a:pt x="863" y="437"/>
                    <a:pt x="863" y="438"/>
                  </a:cubicBezTo>
                  <a:cubicBezTo>
                    <a:pt x="862" y="440"/>
                    <a:pt x="862" y="443"/>
                    <a:pt x="866" y="443"/>
                  </a:cubicBezTo>
                  <a:cubicBezTo>
                    <a:pt x="870" y="443"/>
                    <a:pt x="873" y="446"/>
                    <a:pt x="874" y="446"/>
                  </a:cubicBezTo>
                  <a:cubicBezTo>
                    <a:pt x="874" y="445"/>
                    <a:pt x="879" y="447"/>
                    <a:pt x="882" y="449"/>
                  </a:cubicBezTo>
                  <a:cubicBezTo>
                    <a:pt x="884" y="452"/>
                    <a:pt x="888" y="451"/>
                    <a:pt x="887" y="453"/>
                  </a:cubicBezTo>
                  <a:cubicBezTo>
                    <a:pt x="887" y="456"/>
                    <a:pt x="889" y="458"/>
                    <a:pt x="889" y="460"/>
                  </a:cubicBezTo>
                  <a:cubicBezTo>
                    <a:pt x="889" y="462"/>
                    <a:pt x="894" y="464"/>
                    <a:pt x="897" y="463"/>
                  </a:cubicBezTo>
                  <a:cubicBezTo>
                    <a:pt x="900" y="463"/>
                    <a:pt x="903" y="464"/>
                    <a:pt x="904" y="461"/>
                  </a:cubicBezTo>
                  <a:cubicBezTo>
                    <a:pt x="905" y="459"/>
                    <a:pt x="910" y="460"/>
                    <a:pt x="912" y="459"/>
                  </a:cubicBezTo>
                  <a:cubicBezTo>
                    <a:pt x="913" y="457"/>
                    <a:pt x="918" y="456"/>
                    <a:pt x="918" y="460"/>
                  </a:cubicBezTo>
                  <a:cubicBezTo>
                    <a:pt x="918" y="465"/>
                    <a:pt x="921" y="466"/>
                    <a:pt x="918" y="467"/>
                  </a:cubicBezTo>
                  <a:cubicBezTo>
                    <a:pt x="916" y="468"/>
                    <a:pt x="915" y="475"/>
                    <a:pt x="914" y="477"/>
                  </a:cubicBezTo>
                  <a:cubicBezTo>
                    <a:pt x="913" y="480"/>
                    <a:pt x="910" y="481"/>
                    <a:pt x="909" y="483"/>
                  </a:cubicBezTo>
                  <a:cubicBezTo>
                    <a:pt x="909" y="486"/>
                    <a:pt x="906" y="486"/>
                    <a:pt x="906" y="489"/>
                  </a:cubicBezTo>
                  <a:cubicBezTo>
                    <a:pt x="906" y="491"/>
                    <a:pt x="901" y="490"/>
                    <a:pt x="898" y="489"/>
                  </a:cubicBezTo>
                  <a:cubicBezTo>
                    <a:pt x="896" y="487"/>
                    <a:pt x="894" y="492"/>
                    <a:pt x="892" y="492"/>
                  </a:cubicBezTo>
                  <a:cubicBezTo>
                    <a:pt x="890" y="492"/>
                    <a:pt x="890" y="496"/>
                    <a:pt x="891" y="497"/>
                  </a:cubicBezTo>
                  <a:cubicBezTo>
                    <a:pt x="891" y="499"/>
                    <a:pt x="890" y="501"/>
                    <a:pt x="891" y="504"/>
                  </a:cubicBezTo>
                  <a:cubicBezTo>
                    <a:pt x="892" y="506"/>
                    <a:pt x="891" y="508"/>
                    <a:pt x="892" y="512"/>
                  </a:cubicBezTo>
                  <a:cubicBezTo>
                    <a:pt x="895" y="510"/>
                    <a:pt x="897" y="508"/>
                    <a:pt x="898" y="508"/>
                  </a:cubicBezTo>
                  <a:cubicBezTo>
                    <a:pt x="901" y="508"/>
                    <a:pt x="904" y="513"/>
                    <a:pt x="908" y="513"/>
                  </a:cubicBezTo>
                  <a:cubicBezTo>
                    <a:pt x="911" y="513"/>
                    <a:pt x="926" y="503"/>
                    <a:pt x="926" y="502"/>
                  </a:cubicBezTo>
                  <a:cubicBezTo>
                    <a:pt x="926" y="500"/>
                    <a:pt x="935" y="492"/>
                    <a:pt x="939" y="487"/>
                  </a:cubicBezTo>
                  <a:cubicBezTo>
                    <a:pt x="943" y="483"/>
                    <a:pt x="949" y="476"/>
                    <a:pt x="951" y="471"/>
                  </a:cubicBezTo>
                  <a:cubicBezTo>
                    <a:pt x="952" y="468"/>
                    <a:pt x="958" y="462"/>
                    <a:pt x="960" y="460"/>
                  </a:cubicBezTo>
                  <a:cubicBezTo>
                    <a:pt x="961" y="458"/>
                    <a:pt x="962" y="457"/>
                    <a:pt x="965" y="452"/>
                  </a:cubicBezTo>
                  <a:cubicBezTo>
                    <a:pt x="967" y="446"/>
                    <a:pt x="967" y="432"/>
                    <a:pt x="968" y="431"/>
                  </a:cubicBezTo>
                  <a:cubicBezTo>
                    <a:pt x="969" y="430"/>
                    <a:pt x="968" y="427"/>
                    <a:pt x="970" y="426"/>
                  </a:cubicBezTo>
                  <a:cubicBezTo>
                    <a:pt x="971" y="424"/>
                    <a:pt x="970" y="422"/>
                    <a:pt x="973" y="420"/>
                  </a:cubicBezTo>
                  <a:cubicBezTo>
                    <a:pt x="975" y="418"/>
                    <a:pt x="974" y="416"/>
                    <a:pt x="974" y="415"/>
                  </a:cubicBezTo>
                  <a:cubicBezTo>
                    <a:pt x="973" y="413"/>
                    <a:pt x="974" y="410"/>
                    <a:pt x="973" y="408"/>
                  </a:cubicBezTo>
                  <a:cubicBezTo>
                    <a:pt x="973" y="407"/>
                    <a:pt x="973" y="407"/>
                    <a:pt x="974" y="406"/>
                  </a:cubicBezTo>
                  <a:cubicBezTo>
                    <a:pt x="976" y="405"/>
                    <a:pt x="973" y="403"/>
                    <a:pt x="971" y="402"/>
                  </a:cubicBezTo>
                  <a:cubicBezTo>
                    <a:pt x="969" y="401"/>
                    <a:pt x="967" y="400"/>
                    <a:pt x="967" y="398"/>
                  </a:cubicBezTo>
                  <a:cubicBezTo>
                    <a:pt x="966" y="396"/>
                    <a:pt x="963" y="393"/>
                    <a:pt x="960" y="393"/>
                  </a:cubicBezTo>
                  <a:cubicBezTo>
                    <a:pt x="958" y="394"/>
                    <a:pt x="953" y="392"/>
                    <a:pt x="953" y="394"/>
                  </a:cubicBezTo>
                  <a:cubicBezTo>
                    <a:pt x="954" y="395"/>
                    <a:pt x="953" y="397"/>
                    <a:pt x="952" y="396"/>
                  </a:cubicBezTo>
                  <a:cubicBezTo>
                    <a:pt x="950" y="396"/>
                    <a:pt x="950" y="397"/>
                    <a:pt x="948" y="399"/>
                  </a:cubicBezTo>
                  <a:cubicBezTo>
                    <a:pt x="947" y="402"/>
                    <a:pt x="941" y="402"/>
                    <a:pt x="944" y="400"/>
                  </a:cubicBezTo>
                  <a:cubicBezTo>
                    <a:pt x="946" y="398"/>
                    <a:pt x="943" y="397"/>
                    <a:pt x="943" y="395"/>
                  </a:cubicBezTo>
                  <a:cubicBezTo>
                    <a:pt x="944" y="393"/>
                    <a:pt x="946" y="390"/>
                    <a:pt x="943" y="392"/>
                  </a:cubicBezTo>
                  <a:cubicBezTo>
                    <a:pt x="940" y="393"/>
                    <a:pt x="940" y="397"/>
                    <a:pt x="938" y="398"/>
                  </a:cubicBezTo>
                  <a:cubicBezTo>
                    <a:pt x="936" y="398"/>
                    <a:pt x="937" y="391"/>
                    <a:pt x="937" y="389"/>
                  </a:cubicBezTo>
                  <a:cubicBezTo>
                    <a:pt x="938" y="388"/>
                    <a:pt x="933" y="389"/>
                    <a:pt x="928" y="389"/>
                  </a:cubicBezTo>
                  <a:cubicBezTo>
                    <a:pt x="923" y="389"/>
                    <a:pt x="924" y="385"/>
                    <a:pt x="928" y="383"/>
                  </a:cubicBezTo>
                  <a:cubicBezTo>
                    <a:pt x="933" y="381"/>
                    <a:pt x="932" y="379"/>
                    <a:pt x="934" y="378"/>
                  </a:cubicBezTo>
                  <a:cubicBezTo>
                    <a:pt x="936" y="377"/>
                    <a:pt x="941" y="374"/>
                    <a:pt x="944" y="372"/>
                  </a:cubicBezTo>
                  <a:cubicBezTo>
                    <a:pt x="947" y="370"/>
                    <a:pt x="948" y="368"/>
                    <a:pt x="949" y="366"/>
                  </a:cubicBezTo>
                  <a:cubicBezTo>
                    <a:pt x="949" y="364"/>
                    <a:pt x="955" y="362"/>
                    <a:pt x="960" y="358"/>
                  </a:cubicBezTo>
                  <a:cubicBezTo>
                    <a:pt x="965" y="353"/>
                    <a:pt x="968" y="351"/>
                    <a:pt x="969" y="349"/>
                  </a:cubicBezTo>
                  <a:cubicBezTo>
                    <a:pt x="970" y="346"/>
                    <a:pt x="978" y="343"/>
                    <a:pt x="978" y="341"/>
                  </a:cubicBezTo>
                  <a:cubicBezTo>
                    <a:pt x="978" y="339"/>
                    <a:pt x="987" y="334"/>
                    <a:pt x="993" y="333"/>
                  </a:cubicBezTo>
                  <a:cubicBezTo>
                    <a:pt x="999" y="332"/>
                    <a:pt x="1009" y="334"/>
                    <a:pt x="1010" y="335"/>
                  </a:cubicBezTo>
                  <a:cubicBezTo>
                    <a:pt x="1012" y="337"/>
                    <a:pt x="1013" y="336"/>
                    <a:pt x="1015" y="335"/>
                  </a:cubicBezTo>
                  <a:cubicBezTo>
                    <a:pt x="1016" y="334"/>
                    <a:pt x="1018" y="335"/>
                    <a:pt x="1022" y="335"/>
                  </a:cubicBezTo>
                  <a:cubicBezTo>
                    <a:pt x="1026" y="336"/>
                    <a:pt x="1027" y="333"/>
                    <a:pt x="1030" y="334"/>
                  </a:cubicBezTo>
                  <a:cubicBezTo>
                    <a:pt x="1032" y="335"/>
                    <a:pt x="1035" y="335"/>
                    <a:pt x="1036" y="332"/>
                  </a:cubicBezTo>
                  <a:cubicBezTo>
                    <a:pt x="1038" y="329"/>
                    <a:pt x="1046" y="330"/>
                    <a:pt x="1048" y="331"/>
                  </a:cubicBezTo>
                  <a:cubicBezTo>
                    <a:pt x="1050" y="332"/>
                    <a:pt x="1051" y="334"/>
                    <a:pt x="1054" y="332"/>
                  </a:cubicBezTo>
                  <a:cubicBezTo>
                    <a:pt x="1057" y="330"/>
                    <a:pt x="1057" y="334"/>
                    <a:pt x="1059" y="335"/>
                  </a:cubicBezTo>
                  <a:cubicBezTo>
                    <a:pt x="1062" y="335"/>
                    <a:pt x="1060" y="338"/>
                    <a:pt x="1058" y="337"/>
                  </a:cubicBezTo>
                  <a:cubicBezTo>
                    <a:pt x="1056" y="337"/>
                    <a:pt x="1053" y="339"/>
                    <a:pt x="1055" y="340"/>
                  </a:cubicBezTo>
                  <a:cubicBezTo>
                    <a:pt x="1058" y="342"/>
                    <a:pt x="1061" y="339"/>
                    <a:pt x="1063" y="339"/>
                  </a:cubicBezTo>
                  <a:cubicBezTo>
                    <a:pt x="1066" y="339"/>
                    <a:pt x="1069" y="339"/>
                    <a:pt x="1072" y="337"/>
                  </a:cubicBezTo>
                  <a:cubicBezTo>
                    <a:pt x="1075" y="336"/>
                    <a:pt x="1076" y="339"/>
                    <a:pt x="1078" y="337"/>
                  </a:cubicBezTo>
                  <a:cubicBezTo>
                    <a:pt x="1079" y="336"/>
                    <a:pt x="1084" y="335"/>
                    <a:pt x="1086" y="335"/>
                  </a:cubicBezTo>
                  <a:cubicBezTo>
                    <a:pt x="1088" y="335"/>
                    <a:pt x="1086" y="333"/>
                    <a:pt x="1083" y="333"/>
                  </a:cubicBezTo>
                  <a:cubicBezTo>
                    <a:pt x="1079" y="333"/>
                    <a:pt x="1079" y="331"/>
                    <a:pt x="1082" y="326"/>
                  </a:cubicBezTo>
                  <a:cubicBezTo>
                    <a:pt x="1085" y="321"/>
                    <a:pt x="1090" y="319"/>
                    <a:pt x="1094" y="316"/>
                  </a:cubicBezTo>
                  <a:cubicBezTo>
                    <a:pt x="1097" y="313"/>
                    <a:pt x="1100" y="314"/>
                    <a:pt x="1100" y="312"/>
                  </a:cubicBezTo>
                  <a:cubicBezTo>
                    <a:pt x="1100" y="310"/>
                    <a:pt x="1101" y="305"/>
                    <a:pt x="1104" y="305"/>
                  </a:cubicBezTo>
                  <a:cubicBezTo>
                    <a:pt x="1107" y="305"/>
                    <a:pt x="1113" y="306"/>
                    <a:pt x="1117" y="304"/>
                  </a:cubicBezTo>
                  <a:cubicBezTo>
                    <a:pt x="1121" y="301"/>
                    <a:pt x="1121" y="305"/>
                    <a:pt x="1123" y="306"/>
                  </a:cubicBezTo>
                  <a:cubicBezTo>
                    <a:pt x="1124" y="306"/>
                    <a:pt x="1127" y="302"/>
                    <a:pt x="1128" y="304"/>
                  </a:cubicBezTo>
                  <a:cubicBezTo>
                    <a:pt x="1130" y="305"/>
                    <a:pt x="1126" y="308"/>
                    <a:pt x="1125" y="311"/>
                  </a:cubicBezTo>
                  <a:cubicBezTo>
                    <a:pt x="1123" y="315"/>
                    <a:pt x="1127" y="313"/>
                    <a:pt x="1129" y="314"/>
                  </a:cubicBezTo>
                  <a:cubicBezTo>
                    <a:pt x="1131" y="315"/>
                    <a:pt x="1126" y="317"/>
                    <a:pt x="1127" y="317"/>
                  </a:cubicBezTo>
                  <a:cubicBezTo>
                    <a:pt x="1127" y="318"/>
                    <a:pt x="1131" y="318"/>
                    <a:pt x="1137" y="313"/>
                  </a:cubicBezTo>
                  <a:cubicBezTo>
                    <a:pt x="1142" y="308"/>
                    <a:pt x="1147" y="307"/>
                    <a:pt x="1150" y="307"/>
                  </a:cubicBezTo>
                  <a:cubicBezTo>
                    <a:pt x="1153" y="307"/>
                    <a:pt x="1151" y="304"/>
                    <a:pt x="1152" y="299"/>
                  </a:cubicBezTo>
                  <a:cubicBezTo>
                    <a:pt x="1152" y="294"/>
                    <a:pt x="1162" y="293"/>
                    <a:pt x="1165" y="294"/>
                  </a:cubicBezTo>
                  <a:cubicBezTo>
                    <a:pt x="1169" y="296"/>
                    <a:pt x="1169" y="297"/>
                    <a:pt x="1165" y="296"/>
                  </a:cubicBezTo>
                  <a:cubicBezTo>
                    <a:pt x="1162" y="295"/>
                    <a:pt x="1159" y="298"/>
                    <a:pt x="1159" y="302"/>
                  </a:cubicBezTo>
                  <a:cubicBezTo>
                    <a:pt x="1159" y="306"/>
                    <a:pt x="1156" y="308"/>
                    <a:pt x="1158" y="309"/>
                  </a:cubicBezTo>
                  <a:cubicBezTo>
                    <a:pt x="1159" y="311"/>
                    <a:pt x="1156" y="311"/>
                    <a:pt x="1156" y="313"/>
                  </a:cubicBezTo>
                  <a:cubicBezTo>
                    <a:pt x="1155" y="314"/>
                    <a:pt x="1156" y="316"/>
                    <a:pt x="1153" y="316"/>
                  </a:cubicBezTo>
                  <a:cubicBezTo>
                    <a:pt x="1151" y="317"/>
                    <a:pt x="1143" y="318"/>
                    <a:pt x="1143" y="321"/>
                  </a:cubicBezTo>
                  <a:cubicBezTo>
                    <a:pt x="1142" y="324"/>
                    <a:pt x="1138" y="324"/>
                    <a:pt x="1136" y="328"/>
                  </a:cubicBezTo>
                  <a:cubicBezTo>
                    <a:pt x="1134" y="332"/>
                    <a:pt x="1126" y="334"/>
                    <a:pt x="1121" y="342"/>
                  </a:cubicBezTo>
                  <a:cubicBezTo>
                    <a:pt x="1116" y="349"/>
                    <a:pt x="1108" y="349"/>
                    <a:pt x="1108" y="351"/>
                  </a:cubicBezTo>
                  <a:cubicBezTo>
                    <a:pt x="1108" y="352"/>
                    <a:pt x="1102" y="352"/>
                    <a:pt x="1101" y="352"/>
                  </a:cubicBezTo>
                  <a:cubicBezTo>
                    <a:pt x="1099" y="353"/>
                    <a:pt x="1102" y="357"/>
                    <a:pt x="1098" y="362"/>
                  </a:cubicBezTo>
                  <a:cubicBezTo>
                    <a:pt x="1093" y="367"/>
                    <a:pt x="1090" y="374"/>
                    <a:pt x="1090" y="381"/>
                  </a:cubicBezTo>
                  <a:cubicBezTo>
                    <a:pt x="1091" y="387"/>
                    <a:pt x="1093" y="407"/>
                    <a:pt x="1095" y="410"/>
                  </a:cubicBezTo>
                  <a:cubicBezTo>
                    <a:pt x="1097" y="414"/>
                    <a:pt x="1096" y="422"/>
                    <a:pt x="1097" y="424"/>
                  </a:cubicBezTo>
                  <a:cubicBezTo>
                    <a:pt x="1099" y="426"/>
                    <a:pt x="1098" y="429"/>
                    <a:pt x="1099" y="430"/>
                  </a:cubicBezTo>
                  <a:cubicBezTo>
                    <a:pt x="1101" y="431"/>
                    <a:pt x="1105" y="425"/>
                    <a:pt x="1108" y="423"/>
                  </a:cubicBezTo>
                  <a:cubicBezTo>
                    <a:pt x="1111" y="420"/>
                    <a:pt x="1110" y="419"/>
                    <a:pt x="1112" y="418"/>
                  </a:cubicBezTo>
                  <a:cubicBezTo>
                    <a:pt x="1114" y="417"/>
                    <a:pt x="1113" y="411"/>
                    <a:pt x="1114" y="410"/>
                  </a:cubicBezTo>
                  <a:cubicBezTo>
                    <a:pt x="1114" y="408"/>
                    <a:pt x="1118" y="408"/>
                    <a:pt x="1119" y="406"/>
                  </a:cubicBezTo>
                  <a:cubicBezTo>
                    <a:pt x="1120" y="405"/>
                    <a:pt x="1123" y="405"/>
                    <a:pt x="1125" y="405"/>
                  </a:cubicBezTo>
                  <a:cubicBezTo>
                    <a:pt x="1127" y="404"/>
                    <a:pt x="1125" y="400"/>
                    <a:pt x="1124" y="398"/>
                  </a:cubicBezTo>
                  <a:cubicBezTo>
                    <a:pt x="1124" y="396"/>
                    <a:pt x="1129" y="393"/>
                    <a:pt x="1132" y="391"/>
                  </a:cubicBezTo>
                  <a:cubicBezTo>
                    <a:pt x="1135" y="389"/>
                    <a:pt x="1139" y="392"/>
                    <a:pt x="1142" y="389"/>
                  </a:cubicBezTo>
                  <a:cubicBezTo>
                    <a:pt x="1145" y="386"/>
                    <a:pt x="1142" y="383"/>
                    <a:pt x="1140" y="381"/>
                  </a:cubicBezTo>
                  <a:cubicBezTo>
                    <a:pt x="1139" y="380"/>
                    <a:pt x="1144" y="372"/>
                    <a:pt x="1146" y="371"/>
                  </a:cubicBezTo>
                  <a:cubicBezTo>
                    <a:pt x="1149" y="371"/>
                    <a:pt x="1150" y="373"/>
                    <a:pt x="1152" y="371"/>
                  </a:cubicBezTo>
                  <a:cubicBezTo>
                    <a:pt x="1155" y="369"/>
                    <a:pt x="1150" y="365"/>
                    <a:pt x="1148" y="366"/>
                  </a:cubicBezTo>
                  <a:cubicBezTo>
                    <a:pt x="1147" y="366"/>
                    <a:pt x="1146" y="360"/>
                    <a:pt x="1150" y="357"/>
                  </a:cubicBezTo>
                  <a:cubicBezTo>
                    <a:pt x="1154" y="354"/>
                    <a:pt x="1152" y="353"/>
                    <a:pt x="1150" y="352"/>
                  </a:cubicBezTo>
                  <a:cubicBezTo>
                    <a:pt x="1147" y="352"/>
                    <a:pt x="1147" y="353"/>
                    <a:pt x="1145" y="353"/>
                  </a:cubicBezTo>
                  <a:cubicBezTo>
                    <a:pt x="1143" y="353"/>
                    <a:pt x="1141" y="349"/>
                    <a:pt x="1144" y="344"/>
                  </a:cubicBezTo>
                  <a:cubicBezTo>
                    <a:pt x="1147" y="340"/>
                    <a:pt x="1150" y="341"/>
                    <a:pt x="1151" y="337"/>
                  </a:cubicBezTo>
                  <a:cubicBezTo>
                    <a:pt x="1151" y="334"/>
                    <a:pt x="1156" y="329"/>
                    <a:pt x="1157" y="327"/>
                  </a:cubicBezTo>
                  <a:cubicBezTo>
                    <a:pt x="1158" y="325"/>
                    <a:pt x="1162" y="327"/>
                    <a:pt x="1164" y="327"/>
                  </a:cubicBezTo>
                  <a:cubicBezTo>
                    <a:pt x="1165" y="326"/>
                    <a:pt x="1165" y="330"/>
                    <a:pt x="1167" y="328"/>
                  </a:cubicBezTo>
                  <a:cubicBezTo>
                    <a:pt x="1169" y="326"/>
                    <a:pt x="1172" y="320"/>
                    <a:pt x="1175" y="320"/>
                  </a:cubicBezTo>
                  <a:cubicBezTo>
                    <a:pt x="1178" y="320"/>
                    <a:pt x="1176" y="325"/>
                    <a:pt x="1176" y="327"/>
                  </a:cubicBezTo>
                  <a:cubicBezTo>
                    <a:pt x="1177" y="330"/>
                    <a:pt x="1179" y="327"/>
                    <a:pt x="1184" y="323"/>
                  </a:cubicBezTo>
                  <a:cubicBezTo>
                    <a:pt x="1189" y="320"/>
                    <a:pt x="1201" y="320"/>
                    <a:pt x="1204" y="322"/>
                  </a:cubicBezTo>
                  <a:cubicBezTo>
                    <a:pt x="1208" y="323"/>
                    <a:pt x="1208" y="327"/>
                    <a:pt x="1210" y="327"/>
                  </a:cubicBezTo>
                  <a:cubicBezTo>
                    <a:pt x="1213" y="326"/>
                    <a:pt x="1210" y="323"/>
                    <a:pt x="1213" y="322"/>
                  </a:cubicBezTo>
                  <a:cubicBezTo>
                    <a:pt x="1216" y="321"/>
                    <a:pt x="1221" y="318"/>
                    <a:pt x="1225" y="315"/>
                  </a:cubicBezTo>
                  <a:cubicBezTo>
                    <a:pt x="1229" y="313"/>
                    <a:pt x="1228" y="315"/>
                    <a:pt x="1230" y="312"/>
                  </a:cubicBezTo>
                  <a:cubicBezTo>
                    <a:pt x="1232" y="310"/>
                    <a:pt x="1234" y="311"/>
                    <a:pt x="1234" y="309"/>
                  </a:cubicBezTo>
                  <a:cubicBezTo>
                    <a:pt x="1235" y="308"/>
                    <a:pt x="1240" y="305"/>
                    <a:pt x="1248" y="303"/>
                  </a:cubicBezTo>
                  <a:cubicBezTo>
                    <a:pt x="1255" y="301"/>
                    <a:pt x="1265" y="296"/>
                    <a:pt x="1265" y="295"/>
                  </a:cubicBezTo>
                  <a:cubicBezTo>
                    <a:pt x="1264" y="293"/>
                    <a:pt x="1268" y="293"/>
                    <a:pt x="1268" y="294"/>
                  </a:cubicBezTo>
                  <a:cubicBezTo>
                    <a:pt x="1268" y="296"/>
                    <a:pt x="1271" y="295"/>
                    <a:pt x="1275" y="296"/>
                  </a:cubicBezTo>
                  <a:cubicBezTo>
                    <a:pt x="1279" y="297"/>
                    <a:pt x="1281" y="298"/>
                    <a:pt x="1284" y="295"/>
                  </a:cubicBezTo>
                  <a:cubicBezTo>
                    <a:pt x="1287" y="292"/>
                    <a:pt x="1283" y="291"/>
                    <a:pt x="1284" y="289"/>
                  </a:cubicBezTo>
                  <a:cubicBezTo>
                    <a:pt x="1284" y="286"/>
                    <a:pt x="1278" y="284"/>
                    <a:pt x="1279" y="281"/>
                  </a:cubicBezTo>
                  <a:cubicBezTo>
                    <a:pt x="1280" y="279"/>
                    <a:pt x="1275" y="272"/>
                    <a:pt x="1274" y="274"/>
                  </a:cubicBezTo>
                  <a:cubicBezTo>
                    <a:pt x="1272" y="275"/>
                    <a:pt x="1269" y="272"/>
                    <a:pt x="1269" y="271"/>
                  </a:cubicBezTo>
                  <a:cubicBezTo>
                    <a:pt x="1269" y="269"/>
                    <a:pt x="1269" y="266"/>
                    <a:pt x="1266" y="268"/>
                  </a:cubicBezTo>
                  <a:cubicBezTo>
                    <a:pt x="1264" y="269"/>
                    <a:pt x="1260" y="269"/>
                    <a:pt x="1259" y="266"/>
                  </a:cubicBezTo>
                  <a:cubicBezTo>
                    <a:pt x="1259" y="264"/>
                    <a:pt x="1264" y="263"/>
                    <a:pt x="1267" y="264"/>
                  </a:cubicBezTo>
                  <a:cubicBezTo>
                    <a:pt x="1271" y="266"/>
                    <a:pt x="1270" y="267"/>
                    <a:pt x="1272" y="268"/>
                  </a:cubicBezTo>
                  <a:cubicBezTo>
                    <a:pt x="1274" y="269"/>
                    <a:pt x="1278" y="269"/>
                    <a:pt x="1281" y="267"/>
                  </a:cubicBezTo>
                  <a:cubicBezTo>
                    <a:pt x="1283" y="266"/>
                    <a:pt x="1290" y="264"/>
                    <a:pt x="1292" y="262"/>
                  </a:cubicBezTo>
                  <a:cubicBezTo>
                    <a:pt x="1293" y="260"/>
                    <a:pt x="1291" y="259"/>
                    <a:pt x="1294" y="258"/>
                  </a:cubicBezTo>
                  <a:cubicBezTo>
                    <a:pt x="1296" y="257"/>
                    <a:pt x="1294" y="254"/>
                    <a:pt x="1292" y="253"/>
                  </a:cubicBezTo>
                  <a:cubicBezTo>
                    <a:pt x="1290" y="252"/>
                    <a:pt x="1291" y="249"/>
                    <a:pt x="1293" y="249"/>
                  </a:cubicBezTo>
                  <a:cubicBezTo>
                    <a:pt x="1295" y="249"/>
                    <a:pt x="1295" y="247"/>
                    <a:pt x="1296" y="247"/>
                  </a:cubicBezTo>
                  <a:cubicBezTo>
                    <a:pt x="1297" y="246"/>
                    <a:pt x="1298" y="248"/>
                    <a:pt x="1300" y="246"/>
                  </a:cubicBezTo>
                  <a:cubicBezTo>
                    <a:pt x="1303" y="245"/>
                    <a:pt x="1300" y="248"/>
                    <a:pt x="1299" y="251"/>
                  </a:cubicBezTo>
                  <a:cubicBezTo>
                    <a:pt x="1298" y="253"/>
                    <a:pt x="1302" y="255"/>
                    <a:pt x="1302" y="256"/>
                  </a:cubicBezTo>
                  <a:cubicBezTo>
                    <a:pt x="1302" y="257"/>
                    <a:pt x="1308" y="258"/>
                    <a:pt x="1310" y="256"/>
                  </a:cubicBezTo>
                  <a:cubicBezTo>
                    <a:pt x="1313" y="255"/>
                    <a:pt x="1322" y="258"/>
                    <a:pt x="1323" y="260"/>
                  </a:cubicBezTo>
                  <a:cubicBezTo>
                    <a:pt x="1324" y="263"/>
                    <a:pt x="1325" y="265"/>
                    <a:pt x="1329" y="267"/>
                  </a:cubicBezTo>
                  <a:cubicBezTo>
                    <a:pt x="1332" y="269"/>
                    <a:pt x="1336" y="268"/>
                    <a:pt x="1337" y="270"/>
                  </a:cubicBezTo>
                  <a:cubicBezTo>
                    <a:pt x="1337" y="272"/>
                    <a:pt x="1339" y="273"/>
                    <a:pt x="1341" y="272"/>
                  </a:cubicBezTo>
                  <a:cubicBezTo>
                    <a:pt x="1343" y="272"/>
                    <a:pt x="1344" y="274"/>
                    <a:pt x="1346" y="273"/>
                  </a:cubicBezTo>
                  <a:cubicBezTo>
                    <a:pt x="1347" y="271"/>
                    <a:pt x="1348" y="274"/>
                    <a:pt x="1350" y="272"/>
                  </a:cubicBezTo>
                  <a:cubicBezTo>
                    <a:pt x="1352" y="270"/>
                    <a:pt x="1346" y="269"/>
                    <a:pt x="1347" y="268"/>
                  </a:cubicBezTo>
                  <a:cubicBezTo>
                    <a:pt x="1347" y="266"/>
                    <a:pt x="1349" y="269"/>
                    <a:pt x="1351" y="269"/>
                  </a:cubicBezTo>
                  <a:cubicBezTo>
                    <a:pt x="1352" y="268"/>
                    <a:pt x="1350" y="265"/>
                    <a:pt x="1351" y="265"/>
                  </a:cubicBezTo>
                  <a:cubicBezTo>
                    <a:pt x="1353" y="264"/>
                    <a:pt x="1352" y="257"/>
                    <a:pt x="1350" y="257"/>
                  </a:cubicBezTo>
                  <a:cubicBezTo>
                    <a:pt x="1349" y="256"/>
                    <a:pt x="1350" y="254"/>
                    <a:pt x="1353" y="256"/>
                  </a:cubicBezTo>
                  <a:cubicBezTo>
                    <a:pt x="1355" y="258"/>
                    <a:pt x="1360" y="258"/>
                    <a:pt x="1362" y="258"/>
                  </a:cubicBezTo>
                  <a:cubicBezTo>
                    <a:pt x="1364" y="258"/>
                    <a:pt x="1362" y="256"/>
                    <a:pt x="1360" y="255"/>
                  </a:cubicBezTo>
                  <a:cubicBezTo>
                    <a:pt x="1358" y="255"/>
                    <a:pt x="1360" y="253"/>
                    <a:pt x="1362" y="255"/>
                  </a:cubicBezTo>
                  <a:cubicBezTo>
                    <a:pt x="1363" y="256"/>
                    <a:pt x="1366" y="257"/>
                    <a:pt x="1366" y="255"/>
                  </a:cubicBezTo>
                  <a:cubicBezTo>
                    <a:pt x="1366" y="254"/>
                    <a:pt x="1368" y="251"/>
                    <a:pt x="1370" y="251"/>
                  </a:cubicBezTo>
                  <a:cubicBezTo>
                    <a:pt x="1373" y="251"/>
                    <a:pt x="1373" y="249"/>
                    <a:pt x="1371" y="249"/>
                  </a:cubicBezTo>
                  <a:close/>
                  <a:moveTo>
                    <a:pt x="708" y="405"/>
                  </a:moveTo>
                  <a:cubicBezTo>
                    <a:pt x="701" y="411"/>
                    <a:pt x="688" y="412"/>
                    <a:pt x="688" y="417"/>
                  </a:cubicBezTo>
                  <a:cubicBezTo>
                    <a:pt x="688" y="422"/>
                    <a:pt x="671" y="425"/>
                    <a:pt x="670" y="422"/>
                  </a:cubicBezTo>
                  <a:cubicBezTo>
                    <a:pt x="669" y="420"/>
                    <a:pt x="682" y="420"/>
                    <a:pt x="685" y="413"/>
                  </a:cubicBezTo>
                  <a:cubicBezTo>
                    <a:pt x="688" y="406"/>
                    <a:pt x="701" y="402"/>
                    <a:pt x="707" y="392"/>
                  </a:cubicBezTo>
                  <a:cubicBezTo>
                    <a:pt x="711" y="386"/>
                    <a:pt x="714" y="375"/>
                    <a:pt x="717" y="376"/>
                  </a:cubicBezTo>
                  <a:cubicBezTo>
                    <a:pt x="719" y="377"/>
                    <a:pt x="715" y="398"/>
                    <a:pt x="708" y="405"/>
                  </a:cubicBezTo>
                  <a:close/>
                  <a:moveTo>
                    <a:pt x="738" y="125"/>
                  </a:moveTo>
                  <a:cubicBezTo>
                    <a:pt x="737" y="127"/>
                    <a:pt x="732" y="127"/>
                    <a:pt x="733" y="129"/>
                  </a:cubicBezTo>
                  <a:cubicBezTo>
                    <a:pt x="736" y="132"/>
                    <a:pt x="748" y="130"/>
                    <a:pt x="748" y="127"/>
                  </a:cubicBezTo>
                  <a:cubicBezTo>
                    <a:pt x="748" y="123"/>
                    <a:pt x="739" y="123"/>
                    <a:pt x="738" y="125"/>
                  </a:cubicBezTo>
                  <a:close/>
                  <a:moveTo>
                    <a:pt x="305" y="8"/>
                  </a:moveTo>
                  <a:cubicBezTo>
                    <a:pt x="311" y="8"/>
                    <a:pt x="309" y="4"/>
                    <a:pt x="313" y="5"/>
                  </a:cubicBezTo>
                  <a:cubicBezTo>
                    <a:pt x="317" y="5"/>
                    <a:pt x="322" y="5"/>
                    <a:pt x="320" y="3"/>
                  </a:cubicBezTo>
                  <a:cubicBezTo>
                    <a:pt x="318" y="0"/>
                    <a:pt x="304" y="1"/>
                    <a:pt x="306" y="3"/>
                  </a:cubicBezTo>
                  <a:cubicBezTo>
                    <a:pt x="307" y="5"/>
                    <a:pt x="295" y="4"/>
                    <a:pt x="295" y="5"/>
                  </a:cubicBezTo>
                  <a:cubicBezTo>
                    <a:pt x="295" y="6"/>
                    <a:pt x="299" y="8"/>
                    <a:pt x="305" y="8"/>
                  </a:cubicBezTo>
                  <a:close/>
                  <a:moveTo>
                    <a:pt x="276" y="24"/>
                  </a:moveTo>
                  <a:cubicBezTo>
                    <a:pt x="276" y="20"/>
                    <a:pt x="263" y="24"/>
                    <a:pt x="266" y="25"/>
                  </a:cubicBezTo>
                  <a:cubicBezTo>
                    <a:pt x="268" y="26"/>
                    <a:pt x="276" y="28"/>
                    <a:pt x="276" y="24"/>
                  </a:cubicBezTo>
                  <a:close/>
                  <a:moveTo>
                    <a:pt x="306" y="21"/>
                  </a:moveTo>
                  <a:cubicBezTo>
                    <a:pt x="307" y="23"/>
                    <a:pt x="305" y="23"/>
                    <a:pt x="300" y="23"/>
                  </a:cubicBezTo>
                  <a:cubicBezTo>
                    <a:pt x="296" y="23"/>
                    <a:pt x="293" y="25"/>
                    <a:pt x="296" y="28"/>
                  </a:cubicBezTo>
                  <a:cubicBezTo>
                    <a:pt x="299" y="30"/>
                    <a:pt x="311" y="29"/>
                    <a:pt x="313" y="26"/>
                  </a:cubicBezTo>
                  <a:cubicBezTo>
                    <a:pt x="315" y="23"/>
                    <a:pt x="321" y="26"/>
                    <a:pt x="322" y="23"/>
                  </a:cubicBezTo>
                  <a:cubicBezTo>
                    <a:pt x="323" y="20"/>
                    <a:pt x="306" y="19"/>
                    <a:pt x="306" y="21"/>
                  </a:cubicBezTo>
                  <a:close/>
                  <a:moveTo>
                    <a:pt x="347" y="16"/>
                  </a:moveTo>
                  <a:cubicBezTo>
                    <a:pt x="349" y="14"/>
                    <a:pt x="344" y="14"/>
                    <a:pt x="343" y="12"/>
                  </a:cubicBezTo>
                  <a:cubicBezTo>
                    <a:pt x="343" y="10"/>
                    <a:pt x="330" y="9"/>
                    <a:pt x="330" y="12"/>
                  </a:cubicBezTo>
                  <a:cubicBezTo>
                    <a:pt x="331" y="14"/>
                    <a:pt x="321" y="17"/>
                    <a:pt x="324" y="19"/>
                  </a:cubicBezTo>
                  <a:cubicBezTo>
                    <a:pt x="330" y="23"/>
                    <a:pt x="345" y="18"/>
                    <a:pt x="347" y="16"/>
                  </a:cubicBezTo>
                  <a:close/>
                  <a:moveTo>
                    <a:pt x="309" y="12"/>
                  </a:moveTo>
                  <a:cubicBezTo>
                    <a:pt x="310" y="7"/>
                    <a:pt x="302" y="11"/>
                    <a:pt x="295" y="9"/>
                  </a:cubicBezTo>
                  <a:cubicBezTo>
                    <a:pt x="289" y="6"/>
                    <a:pt x="286" y="6"/>
                    <a:pt x="290" y="10"/>
                  </a:cubicBezTo>
                  <a:cubicBezTo>
                    <a:pt x="292" y="12"/>
                    <a:pt x="279" y="13"/>
                    <a:pt x="281" y="15"/>
                  </a:cubicBezTo>
                  <a:cubicBezTo>
                    <a:pt x="286" y="19"/>
                    <a:pt x="309" y="17"/>
                    <a:pt x="309" y="12"/>
                  </a:cubicBezTo>
                  <a:close/>
                  <a:moveTo>
                    <a:pt x="274" y="144"/>
                  </a:moveTo>
                  <a:cubicBezTo>
                    <a:pt x="274" y="147"/>
                    <a:pt x="273" y="148"/>
                    <a:pt x="268" y="148"/>
                  </a:cubicBezTo>
                  <a:cubicBezTo>
                    <a:pt x="264" y="148"/>
                    <a:pt x="270" y="151"/>
                    <a:pt x="271" y="154"/>
                  </a:cubicBezTo>
                  <a:cubicBezTo>
                    <a:pt x="271" y="156"/>
                    <a:pt x="266" y="154"/>
                    <a:pt x="266" y="159"/>
                  </a:cubicBezTo>
                  <a:cubicBezTo>
                    <a:pt x="266" y="163"/>
                    <a:pt x="257" y="159"/>
                    <a:pt x="256" y="164"/>
                  </a:cubicBezTo>
                  <a:cubicBezTo>
                    <a:pt x="255" y="169"/>
                    <a:pt x="260" y="168"/>
                    <a:pt x="264" y="169"/>
                  </a:cubicBezTo>
                  <a:cubicBezTo>
                    <a:pt x="268" y="169"/>
                    <a:pt x="263" y="172"/>
                    <a:pt x="265" y="174"/>
                  </a:cubicBezTo>
                  <a:cubicBezTo>
                    <a:pt x="268" y="177"/>
                    <a:pt x="270" y="176"/>
                    <a:pt x="269" y="172"/>
                  </a:cubicBezTo>
                  <a:cubicBezTo>
                    <a:pt x="267" y="168"/>
                    <a:pt x="279" y="173"/>
                    <a:pt x="275" y="176"/>
                  </a:cubicBezTo>
                  <a:cubicBezTo>
                    <a:pt x="271" y="179"/>
                    <a:pt x="281" y="182"/>
                    <a:pt x="285" y="182"/>
                  </a:cubicBezTo>
                  <a:cubicBezTo>
                    <a:pt x="290" y="182"/>
                    <a:pt x="306" y="186"/>
                    <a:pt x="306" y="182"/>
                  </a:cubicBezTo>
                  <a:cubicBezTo>
                    <a:pt x="306" y="180"/>
                    <a:pt x="300" y="178"/>
                    <a:pt x="295" y="172"/>
                  </a:cubicBezTo>
                  <a:cubicBezTo>
                    <a:pt x="290" y="167"/>
                    <a:pt x="287" y="159"/>
                    <a:pt x="292" y="155"/>
                  </a:cubicBezTo>
                  <a:cubicBezTo>
                    <a:pt x="298" y="151"/>
                    <a:pt x="293" y="150"/>
                    <a:pt x="299" y="146"/>
                  </a:cubicBezTo>
                  <a:cubicBezTo>
                    <a:pt x="304" y="142"/>
                    <a:pt x="301" y="138"/>
                    <a:pt x="306" y="137"/>
                  </a:cubicBezTo>
                  <a:cubicBezTo>
                    <a:pt x="311" y="137"/>
                    <a:pt x="305" y="133"/>
                    <a:pt x="310" y="132"/>
                  </a:cubicBezTo>
                  <a:cubicBezTo>
                    <a:pt x="315" y="131"/>
                    <a:pt x="316" y="126"/>
                    <a:pt x="315" y="124"/>
                  </a:cubicBezTo>
                  <a:cubicBezTo>
                    <a:pt x="314" y="122"/>
                    <a:pt x="320" y="124"/>
                    <a:pt x="323" y="121"/>
                  </a:cubicBezTo>
                  <a:cubicBezTo>
                    <a:pt x="325" y="119"/>
                    <a:pt x="332" y="120"/>
                    <a:pt x="333" y="116"/>
                  </a:cubicBezTo>
                  <a:cubicBezTo>
                    <a:pt x="335" y="112"/>
                    <a:pt x="363" y="103"/>
                    <a:pt x="378" y="100"/>
                  </a:cubicBezTo>
                  <a:cubicBezTo>
                    <a:pt x="394" y="96"/>
                    <a:pt x="404" y="90"/>
                    <a:pt x="399" y="85"/>
                  </a:cubicBezTo>
                  <a:cubicBezTo>
                    <a:pt x="393" y="81"/>
                    <a:pt x="378" y="87"/>
                    <a:pt x="374" y="90"/>
                  </a:cubicBezTo>
                  <a:cubicBezTo>
                    <a:pt x="370" y="93"/>
                    <a:pt x="365" y="91"/>
                    <a:pt x="361" y="93"/>
                  </a:cubicBezTo>
                  <a:cubicBezTo>
                    <a:pt x="357" y="95"/>
                    <a:pt x="349" y="97"/>
                    <a:pt x="345" y="95"/>
                  </a:cubicBezTo>
                  <a:cubicBezTo>
                    <a:pt x="341" y="92"/>
                    <a:pt x="336" y="98"/>
                    <a:pt x="333" y="97"/>
                  </a:cubicBezTo>
                  <a:cubicBezTo>
                    <a:pt x="330" y="97"/>
                    <a:pt x="327" y="101"/>
                    <a:pt x="323" y="100"/>
                  </a:cubicBezTo>
                  <a:cubicBezTo>
                    <a:pt x="320" y="100"/>
                    <a:pt x="313" y="103"/>
                    <a:pt x="313" y="105"/>
                  </a:cubicBezTo>
                  <a:cubicBezTo>
                    <a:pt x="312" y="107"/>
                    <a:pt x="307" y="106"/>
                    <a:pt x="307" y="109"/>
                  </a:cubicBezTo>
                  <a:cubicBezTo>
                    <a:pt x="307" y="111"/>
                    <a:pt x="302" y="113"/>
                    <a:pt x="300" y="111"/>
                  </a:cubicBezTo>
                  <a:cubicBezTo>
                    <a:pt x="297" y="109"/>
                    <a:pt x="295" y="113"/>
                    <a:pt x="298" y="116"/>
                  </a:cubicBezTo>
                  <a:cubicBezTo>
                    <a:pt x="301" y="120"/>
                    <a:pt x="292" y="120"/>
                    <a:pt x="293" y="122"/>
                  </a:cubicBezTo>
                  <a:cubicBezTo>
                    <a:pt x="295" y="124"/>
                    <a:pt x="290" y="125"/>
                    <a:pt x="291" y="127"/>
                  </a:cubicBezTo>
                  <a:cubicBezTo>
                    <a:pt x="292" y="129"/>
                    <a:pt x="288" y="130"/>
                    <a:pt x="284" y="130"/>
                  </a:cubicBezTo>
                  <a:cubicBezTo>
                    <a:pt x="280" y="131"/>
                    <a:pt x="279" y="136"/>
                    <a:pt x="283" y="136"/>
                  </a:cubicBezTo>
                  <a:cubicBezTo>
                    <a:pt x="288" y="136"/>
                    <a:pt x="280" y="137"/>
                    <a:pt x="281" y="141"/>
                  </a:cubicBezTo>
                  <a:cubicBezTo>
                    <a:pt x="281" y="144"/>
                    <a:pt x="274" y="142"/>
                    <a:pt x="274" y="14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B2028B9D-2F1A-4DD9-8F04-161991FD8CC1}"/>
                </a:ext>
              </a:extLst>
            </p:cNvPr>
            <p:cNvGrpSpPr/>
            <p:nvPr userDrawn="1"/>
          </p:nvGrpSpPr>
          <p:grpSpPr>
            <a:xfrm>
              <a:off x="2235200" y="1676289"/>
              <a:ext cx="8248805" cy="4068623"/>
              <a:chOff x="1785409" y="1960529"/>
              <a:chExt cx="6680161" cy="3294909"/>
            </a:xfrm>
            <a:grpFill/>
          </p:grpSpPr>
          <p:sp>
            <p:nvSpPr>
              <p:cNvPr id="382" name="Freeform 5">
                <a:extLst>
                  <a:ext uri="{FF2B5EF4-FFF2-40B4-BE49-F238E27FC236}">
                    <a16:creationId xmlns:a16="http://schemas.microsoft.com/office/drawing/2014/main" id="{F239AAEA-AB39-4319-ABFC-CCC0BCADB7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409753"/>
                <a:ext cx="235888" cy="234634"/>
              </a:xfrm>
              <a:custGeom>
                <a:avLst/>
                <a:gdLst>
                  <a:gd name="T0" fmla="*/ 38 w 102"/>
                  <a:gd name="T1" fmla="*/ 98 h 102"/>
                  <a:gd name="T2" fmla="*/ 43 w 102"/>
                  <a:gd name="T3" fmla="*/ 95 h 102"/>
                  <a:gd name="T4" fmla="*/ 47 w 102"/>
                  <a:gd name="T5" fmla="*/ 101 h 102"/>
                  <a:gd name="T6" fmla="*/ 57 w 102"/>
                  <a:gd name="T7" fmla="*/ 101 h 102"/>
                  <a:gd name="T8" fmla="*/ 62 w 102"/>
                  <a:gd name="T9" fmla="*/ 95 h 102"/>
                  <a:gd name="T10" fmla="*/ 62 w 102"/>
                  <a:gd name="T11" fmla="*/ 42 h 102"/>
                  <a:gd name="T12" fmla="*/ 70 w 102"/>
                  <a:gd name="T13" fmla="*/ 39 h 102"/>
                  <a:gd name="T14" fmla="*/ 70 w 102"/>
                  <a:gd name="T15" fmla="*/ 12 h 102"/>
                  <a:gd name="T16" fmla="*/ 78 w 102"/>
                  <a:gd name="T17" fmla="*/ 11 h 102"/>
                  <a:gd name="T18" fmla="*/ 87 w 102"/>
                  <a:gd name="T19" fmla="*/ 8 h 102"/>
                  <a:gd name="T20" fmla="*/ 91 w 102"/>
                  <a:gd name="T21" fmla="*/ 11 h 102"/>
                  <a:gd name="T22" fmla="*/ 97 w 102"/>
                  <a:gd name="T23" fmla="*/ 8 h 102"/>
                  <a:gd name="T24" fmla="*/ 102 w 102"/>
                  <a:gd name="T25" fmla="*/ 7 h 102"/>
                  <a:gd name="T26" fmla="*/ 102 w 102"/>
                  <a:gd name="T27" fmla="*/ 5 h 102"/>
                  <a:gd name="T28" fmla="*/ 85 w 102"/>
                  <a:gd name="T29" fmla="*/ 6 h 102"/>
                  <a:gd name="T30" fmla="*/ 72 w 102"/>
                  <a:gd name="T31" fmla="*/ 7 h 102"/>
                  <a:gd name="T32" fmla="*/ 55 w 102"/>
                  <a:gd name="T33" fmla="*/ 7 h 102"/>
                  <a:gd name="T34" fmla="*/ 52 w 102"/>
                  <a:gd name="T35" fmla="*/ 4 h 102"/>
                  <a:gd name="T36" fmla="*/ 24 w 102"/>
                  <a:gd name="T37" fmla="*/ 4 h 102"/>
                  <a:gd name="T38" fmla="*/ 17 w 102"/>
                  <a:gd name="T39" fmla="*/ 2 h 102"/>
                  <a:gd name="T40" fmla="*/ 9 w 102"/>
                  <a:gd name="T41" fmla="*/ 2 h 102"/>
                  <a:gd name="T42" fmla="*/ 6 w 102"/>
                  <a:gd name="T43" fmla="*/ 0 h 102"/>
                  <a:gd name="T44" fmla="*/ 3 w 102"/>
                  <a:gd name="T45" fmla="*/ 2 h 102"/>
                  <a:gd name="T46" fmla="*/ 0 w 102"/>
                  <a:gd name="T47" fmla="*/ 3 h 102"/>
                  <a:gd name="T48" fmla="*/ 5 w 102"/>
                  <a:gd name="T49" fmla="*/ 13 h 102"/>
                  <a:gd name="T50" fmla="*/ 13 w 102"/>
                  <a:gd name="T51" fmla="*/ 30 h 102"/>
                  <a:gd name="T52" fmla="*/ 21 w 102"/>
                  <a:gd name="T53" fmla="*/ 46 h 102"/>
                  <a:gd name="T54" fmla="*/ 21 w 102"/>
                  <a:gd name="T55" fmla="*/ 60 h 102"/>
                  <a:gd name="T56" fmla="*/ 24 w 102"/>
                  <a:gd name="T57" fmla="*/ 72 h 102"/>
                  <a:gd name="T58" fmla="*/ 30 w 102"/>
                  <a:gd name="T59" fmla="*/ 92 h 102"/>
                  <a:gd name="T60" fmla="*/ 35 w 102"/>
                  <a:gd name="T61" fmla="*/ 98 h 102"/>
                  <a:gd name="T62" fmla="*/ 38 w 102"/>
                  <a:gd name="T63" fmla="*/ 9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2" h="102">
                    <a:moveTo>
                      <a:pt x="38" y="98"/>
                    </a:moveTo>
                    <a:cubicBezTo>
                      <a:pt x="38" y="96"/>
                      <a:pt x="41" y="93"/>
                      <a:pt x="43" y="95"/>
                    </a:cubicBezTo>
                    <a:cubicBezTo>
                      <a:pt x="44" y="98"/>
                      <a:pt x="44" y="101"/>
                      <a:pt x="47" y="101"/>
                    </a:cubicBezTo>
                    <a:cubicBezTo>
                      <a:pt x="50" y="101"/>
                      <a:pt x="56" y="102"/>
                      <a:pt x="57" y="101"/>
                    </a:cubicBezTo>
                    <a:cubicBezTo>
                      <a:pt x="58" y="99"/>
                      <a:pt x="62" y="98"/>
                      <a:pt x="62" y="95"/>
                    </a:cubicBezTo>
                    <a:cubicBezTo>
                      <a:pt x="62" y="93"/>
                      <a:pt x="62" y="44"/>
                      <a:pt x="62" y="42"/>
                    </a:cubicBezTo>
                    <a:cubicBezTo>
                      <a:pt x="62" y="40"/>
                      <a:pt x="70" y="42"/>
                      <a:pt x="70" y="39"/>
                    </a:cubicBezTo>
                    <a:cubicBezTo>
                      <a:pt x="70" y="36"/>
                      <a:pt x="70" y="12"/>
                      <a:pt x="70" y="12"/>
                    </a:cubicBezTo>
                    <a:cubicBezTo>
                      <a:pt x="70" y="12"/>
                      <a:pt x="76" y="11"/>
                      <a:pt x="78" y="11"/>
                    </a:cubicBezTo>
                    <a:cubicBezTo>
                      <a:pt x="80" y="10"/>
                      <a:pt x="86" y="7"/>
                      <a:pt x="87" y="8"/>
                    </a:cubicBezTo>
                    <a:cubicBezTo>
                      <a:pt x="89" y="9"/>
                      <a:pt x="90" y="12"/>
                      <a:pt x="91" y="11"/>
                    </a:cubicBezTo>
                    <a:cubicBezTo>
                      <a:pt x="92" y="10"/>
                      <a:pt x="95" y="8"/>
                      <a:pt x="97" y="8"/>
                    </a:cubicBezTo>
                    <a:cubicBezTo>
                      <a:pt x="98" y="8"/>
                      <a:pt x="100" y="7"/>
                      <a:pt x="102" y="7"/>
                    </a:cubicBezTo>
                    <a:cubicBezTo>
                      <a:pt x="102" y="6"/>
                      <a:pt x="102" y="5"/>
                      <a:pt x="102" y="5"/>
                    </a:cubicBezTo>
                    <a:cubicBezTo>
                      <a:pt x="102" y="3"/>
                      <a:pt x="87" y="5"/>
                      <a:pt x="85" y="6"/>
                    </a:cubicBezTo>
                    <a:cubicBezTo>
                      <a:pt x="83" y="7"/>
                      <a:pt x="75" y="8"/>
                      <a:pt x="72" y="7"/>
                    </a:cubicBezTo>
                    <a:cubicBezTo>
                      <a:pt x="70" y="6"/>
                      <a:pt x="55" y="7"/>
                      <a:pt x="55" y="7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27" y="4"/>
                      <a:pt x="24" y="4"/>
                    </a:cubicBezTo>
                    <a:cubicBezTo>
                      <a:pt x="21" y="4"/>
                      <a:pt x="19" y="4"/>
                      <a:pt x="17" y="2"/>
                    </a:cubicBezTo>
                    <a:cubicBezTo>
                      <a:pt x="15" y="0"/>
                      <a:pt x="12" y="0"/>
                      <a:pt x="9" y="2"/>
                    </a:cubicBezTo>
                    <a:cubicBezTo>
                      <a:pt x="7" y="3"/>
                      <a:pt x="8" y="0"/>
                      <a:pt x="6" y="0"/>
                    </a:cubicBezTo>
                    <a:cubicBezTo>
                      <a:pt x="4" y="0"/>
                      <a:pt x="3" y="2"/>
                      <a:pt x="3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2" y="10"/>
                      <a:pt x="5" y="13"/>
                    </a:cubicBezTo>
                    <a:cubicBezTo>
                      <a:pt x="8" y="17"/>
                      <a:pt x="11" y="24"/>
                      <a:pt x="13" y="30"/>
                    </a:cubicBezTo>
                    <a:cubicBezTo>
                      <a:pt x="15" y="35"/>
                      <a:pt x="20" y="42"/>
                      <a:pt x="21" y="46"/>
                    </a:cubicBezTo>
                    <a:cubicBezTo>
                      <a:pt x="22" y="51"/>
                      <a:pt x="20" y="57"/>
                      <a:pt x="21" y="60"/>
                    </a:cubicBezTo>
                    <a:cubicBezTo>
                      <a:pt x="23" y="63"/>
                      <a:pt x="23" y="68"/>
                      <a:pt x="24" y="72"/>
                    </a:cubicBezTo>
                    <a:cubicBezTo>
                      <a:pt x="25" y="77"/>
                      <a:pt x="25" y="88"/>
                      <a:pt x="30" y="92"/>
                    </a:cubicBezTo>
                    <a:cubicBezTo>
                      <a:pt x="31" y="94"/>
                      <a:pt x="33" y="96"/>
                      <a:pt x="35" y="98"/>
                    </a:cubicBezTo>
                    <a:cubicBezTo>
                      <a:pt x="37" y="99"/>
                      <a:pt x="38" y="99"/>
                      <a:pt x="38" y="9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3" name="Freeform 6">
                <a:extLst>
                  <a:ext uri="{FF2B5EF4-FFF2-40B4-BE49-F238E27FC236}">
                    <a16:creationId xmlns:a16="http://schemas.microsoft.com/office/drawing/2014/main" id="{E0375934-23F9-41D6-B327-D4F880453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180" y="4383404"/>
                <a:ext cx="149312" cy="129237"/>
              </a:xfrm>
              <a:custGeom>
                <a:avLst/>
                <a:gdLst>
                  <a:gd name="T0" fmla="*/ 43 w 65"/>
                  <a:gd name="T1" fmla="*/ 2 h 56"/>
                  <a:gd name="T2" fmla="*/ 42 w 65"/>
                  <a:gd name="T3" fmla="*/ 0 h 56"/>
                  <a:gd name="T4" fmla="*/ 35 w 65"/>
                  <a:gd name="T5" fmla="*/ 0 h 56"/>
                  <a:gd name="T6" fmla="*/ 31 w 65"/>
                  <a:gd name="T7" fmla="*/ 4 h 56"/>
                  <a:gd name="T8" fmla="*/ 23 w 65"/>
                  <a:gd name="T9" fmla="*/ 10 h 56"/>
                  <a:gd name="T10" fmla="*/ 15 w 65"/>
                  <a:gd name="T11" fmla="*/ 19 h 56"/>
                  <a:gd name="T12" fmla="*/ 5 w 65"/>
                  <a:gd name="T13" fmla="*/ 17 h 56"/>
                  <a:gd name="T14" fmla="*/ 0 w 65"/>
                  <a:gd name="T15" fmla="*/ 18 h 56"/>
                  <a:gd name="T16" fmla="*/ 5 w 65"/>
                  <a:gd name="T17" fmla="*/ 22 h 56"/>
                  <a:gd name="T18" fmla="*/ 9 w 65"/>
                  <a:gd name="T19" fmla="*/ 32 h 56"/>
                  <a:gd name="T20" fmla="*/ 18 w 65"/>
                  <a:gd name="T21" fmla="*/ 37 h 56"/>
                  <a:gd name="T22" fmla="*/ 21 w 65"/>
                  <a:gd name="T23" fmla="*/ 44 h 56"/>
                  <a:gd name="T24" fmla="*/ 26 w 65"/>
                  <a:gd name="T25" fmla="*/ 49 h 56"/>
                  <a:gd name="T26" fmla="*/ 32 w 65"/>
                  <a:gd name="T27" fmla="*/ 53 h 56"/>
                  <a:gd name="T28" fmla="*/ 40 w 65"/>
                  <a:gd name="T29" fmla="*/ 54 h 56"/>
                  <a:gd name="T30" fmla="*/ 49 w 65"/>
                  <a:gd name="T31" fmla="*/ 56 h 56"/>
                  <a:gd name="T32" fmla="*/ 57 w 65"/>
                  <a:gd name="T33" fmla="*/ 48 h 56"/>
                  <a:gd name="T34" fmla="*/ 59 w 65"/>
                  <a:gd name="T35" fmla="*/ 40 h 56"/>
                  <a:gd name="T36" fmla="*/ 63 w 65"/>
                  <a:gd name="T37" fmla="*/ 34 h 56"/>
                  <a:gd name="T38" fmla="*/ 61 w 65"/>
                  <a:gd name="T39" fmla="*/ 28 h 56"/>
                  <a:gd name="T40" fmla="*/ 63 w 65"/>
                  <a:gd name="T41" fmla="*/ 20 h 56"/>
                  <a:gd name="T42" fmla="*/ 63 w 65"/>
                  <a:gd name="T43" fmla="*/ 8 h 56"/>
                  <a:gd name="T44" fmla="*/ 53 w 65"/>
                  <a:gd name="T45" fmla="*/ 5 h 56"/>
                  <a:gd name="T46" fmla="*/ 43 w 65"/>
                  <a:gd name="T47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56">
                    <a:moveTo>
                      <a:pt x="43" y="2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1" y="1"/>
                      <a:pt x="31" y="2"/>
                      <a:pt x="31" y="4"/>
                    </a:cubicBezTo>
                    <a:cubicBezTo>
                      <a:pt x="31" y="5"/>
                      <a:pt x="26" y="9"/>
                      <a:pt x="23" y="10"/>
                    </a:cubicBezTo>
                    <a:cubicBezTo>
                      <a:pt x="20" y="11"/>
                      <a:pt x="17" y="18"/>
                      <a:pt x="15" y="19"/>
                    </a:cubicBezTo>
                    <a:cubicBezTo>
                      <a:pt x="13" y="20"/>
                      <a:pt x="6" y="17"/>
                      <a:pt x="5" y="17"/>
                    </a:cubicBezTo>
                    <a:cubicBezTo>
                      <a:pt x="4" y="17"/>
                      <a:pt x="2" y="17"/>
                      <a:pt x="0" y="18"/>
                    </a:cubicBezTo>
                    <a:cubicBezTo>
                      <a:pt x="2" y="20"/>
                      <a:pt x="4" y="22"/>
                      <a:pt x="5" y="22"/>
                    </a:cubicBezTo>
                    <a:cubicBezTo>
                      <a:pt x="6" y="22"/>
                      <a:pt x="7" y="31"/>
                      <a:pt x="9" y="32"/>
                    </a:cubicBezTo>
                    <a:cubicBezTo>
                      <a:pt x="12" y="33"/>
                      <a:pt x="18" y="36"/>
                      <a:pt x="18" y="37"/>
                    </a:cubicBezTo>
                    <a:cubicBezTo>
                      <a:pt x="18" y="39"/>
                      <a:pt x="21" y="41"/>
                      <a:pt x="21" y="44"/>
                    </a:cubicBezTo>
                    <a:cubicBezTo>
                      <a:pt x="21" y="46"/>
                      <a:pt x="24" y="49"/>
                      <a:pt x="26" y="49"/>
                    </a:cubicBezTo>
                    <a:cubicBezTo>
                      <a:pt x="32" y="49"/>
                      <a:pt x="32" y="51"/>
                      <a:pt x="32" y="53"/>
                    </a:cubicBezTo>
                    <a:cubicBezTo>
                      <a:pt x="32" y="54"/>
                      <a:pt x="39" y="53"/>
                      <a:pt x="40" y="54"/>
                    </a:cubicBezTo>
                    <a:cubicBezTo>
                      <a:pt x="41" y="55"/>
                      <a:pt x="47" y="55"/>
                      <a:pt x="49" y="56"/>
                    </a:cubicBezTo>
                    <a:cubicBezTo>
                      <a:pt x="52" y="53"/>
                      <a:pt x="56" y="49"/>
                      <a:pt x="57" y="48"/>
                    </a:cubicBezTo>
                    <a:cubicBezTo>
                      <a:pt x="59" y="45"/>
                      <a:pt x="57" y="41"/>
                      <a:pt x="59" y="40"/>
                    </a:cubicBezTo>
                    <a:cubicBezTo>
                      <a:pt x="61" y="39"/>
                      <a:pt x="65" y="34"/>
                      <a:pt x="63" y="34"/>
                    </a:cubicBezTo>
                    <a:cubicBezTo>
                      <a:pt x="62" y="33"/>
                      <a:pt x="63" y="30"/>
                      <a:pt x="61" y="28"/>
                    </a:cubicBezTo>
                    <a:cubicBezTo>
                      <a:pt x="59" y="25"/>
                      <a:pt x="63" y="24"/>
                      <a:pt x="63" y="20"/>
                    </a:cubicBezTo>
                    <a:cubicBezTo>
                      <a:pt x="63" y="17"/>
                      <a:pt x="64" y="9"/>
                      <a:pt x="63" y="8"/>
                    </a:cubicBezTo>
                    <a:cubicBezTo>
                      <a:pt x="62" y="7"/>
                      <a:pt x="57" y="7"/>
                      <a:pt x="53" y="5"/>
                    </a:cubicBezTo>
                    <a:cubicBezTo>
                      <a:pt x="50" y="3"/>
                      <a:pt x="43" y="2"/>
                      <a:pt x="4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4" name="Freeform 7">
                <a:extLst>
                  <a:ext uri="{FF2B5EF4-FFF2-40B4-BE49-F238E27FC236}">
                    <a16:creationId xmlns:a16="http://schemas.microsoft.com/office/drawing/2014/main" id="{74C41EF3-A5E4-4526-83E8-BF477333F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2330" y="4424810"/>
                <a:ext cx="165624" cy="178171"/>
              </a:xfrm>
              <a:custGeom>
                <a:avLst/>
                <a:gdLst>
                  <a:gd name="T0" fmla="*/ 66 w 72"/>
                  <a:gd name="T1" fmla="*/ 31 h 77"/>
                  <a:gd name="T2" fmla="*/ 61 w 72"/>
                  <a:gd name="T3" fmla="*/ 26 h 77"/>
                  <a:gd name="T4" fmla="*/ 58 w 72"/>
                  <a:gd name="T5" fmla="*/ 19 h 77"/>
                  <a:gd name="T6" fmla="*/ 49 w 72"/>
                  <a:gd name="T7" fmla="*/ 14 h 77"/>
                  <a:gd name="T8" fmla="*/ 45 w 72"/>
                  <a:gd name="T9" fmla="*/ 4 h 77"/>
                  <a:gd name="T10" fmla="*/ 40 w 72"/>
                  <a:gd name="T11" fmla="*/ 0 h 77"/>
                  <a:gd name="T12" fmla="*/ 35 w 72"/>
                  <a:gd name="T13" fmla="*/ 1 h 77"/>
                  <a:gd name="T14" fmla="*/ 29 w 72"/>
                  <a:gd name="T15" fmla="*/ 4 h 77"/>
                  <a:gd name="T16" fmla="*/ 25 w 72"/>
                  <a:gd name="T17" fmla="*/ 1 h 77"/>
                  <a:gd name="T18" fmla="*/ 16 w 72"/>
                  <a:gd name="T19" fmla="*/ 4 h 77"/>
                  <a:gd name="T20" fmla="*/ 8 w 72"/>
                  <a:gd name="T21" fmla="*/ 5 h 77"/>
                  <a:gd name="T22" fmla="*/ 8 w 72"/>
                  <a:gd name="T23" fmla="*/ 32 h 77"/>
                  <a:gd name="T24" fmla="*/ 0 w 72"/>
                  <a:gd name="T25" fmla="*/ 35 h 77"/>
                  <a:gd name="T26" fmla="*/ 0 w 72"/>
                  <a:gd name="T27" fmla="*/ 59 h 77"/>
                  <a:gd name="T28" fmla="*/ 4 w 72"/>
                  <a:gd name="T29" fmla="*/ 62 h 77"/>
                  <a:gd name="T30" fmla="*/ 7 w 72"/>
                  <a:gd name="T31" fmla="*/ 71 h 77"/>
                  <a:gd name="T32" fmla="*/ 5 w 72"/>
                  <a:gd name="T33" fmla="*/ 72 h 77"/>
                  <a:gd name="T34" fmla="*/ 7 w 72"/>
                  <a:gd name="T35" fmla="*/ 76 h 77"/>
                  <a:gd name="T36" fmla="*/ 15 w 72"/>
                  <a:gd name="T37" fmla="*/ 76 h 77"/>
                  <a:gd name="T38" fmla="*/ 22 w 72"/>
                  <a:gd name="T39" fmla="*/ 67 h 77"/>
                  <a:gd name="T40" fmla="*/ 27 w 72"/>
                  <a:gd name="T41" fmla="*/ 63 h 77"/>
                  <a:gd name="T42" fmla="*/ 37 w 72"/>
                  <a:gd name="T43" fmla="*/ 66 h 77"/>
                  <a:gd name="T44" fmla="*/ 45 w 72"/>
                  <a:gd name="T45" fmla="*/ 62 h 77"/>
                  <a:gd name="T46" fmla="*/ 48 w 72"/>
                  <a:gd name="T47" fmla="*/ 57 h 77"/>
                  <a:gd name="T48" fmla="*/ 55 w 72"/>
                  <a:gd name="T49" fmla="*/ 52 h 77"/>
                  <a:gd name="T50" fmla="*/ 58 w 72"/>
                  <a:gd name="T51" fmla="*/ 46 h 77"/>
                  <a:gd name="T52" fmla="*/ 64 w 72"/>
                  <a:gd name="T53" fmla="*/ 41 h 77"/>
                  <a:gd name="T54" fmla="*/ 69 w 72"/>
                  <a:gd name="T55" fmla="*/ 38 h 77"/>
                  <a:gd name="T56" fmla="*/ 72 w 72"/>
                  <a:gd name="T57" fmla="*/ 35 h 77"/>
                  <a:gd name="T58" fmla="*/ 72 w 72"/>
                  <a:gd name="T59" fmla="*/ 35 h 77"/>
                  <a:gd name="T60" fmla="*/ 66 w 72"/>
                  <a:gd name="T61" fmla="*/ 3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77">
                    <a:moveTo>
                      <a:pt x="66" y="31"/>
                    </a:moveTo>
                    <a:cubicBezTo>
                      <a:pt x="64" y="31"/>
                      <a:pt x="61" y="28"/>
                      <a:pt x="61" y="26"/>
                    </a:cubicBezTo>
                    <a:cubicBezTo>
                      <a:pt x="61" y="23"/>
                      <a:pt x="58" y="21"/>
                      <a:pt x="58" y="19"/>
                    </a:cubicBezTo>
                    <a:cubicBezTo>
                      <a:pt x="58" y="18"/>
                      <a:pt x="52" y="15"/>
                      <a:pt x="49" y="14"/>
                    </a:cubicBezTo>
                    <a:cubicBezTo>
                      <a:pt x="47" y="13"/>
                      <a:pt x="46" y="4"/>
                      <a:pt x="45" y="4"/>
                    </a:cubicBezTo>
                    <a:cubicBezTo>
                      <a:pt x="44" y="4"/>
                      <a:pt x="42" y="2"/>
                      <a:pt x="40" y="0"/>
                    </a:cubicBezTo>
                    <a:cubicBezTo>
                      <a:pt x="38" y="0"/>
                      <a:pt x="36" y="1"/>
                      <a:pt x="35" y="1"/>
                    </a:cubicBezTo>
                    <a:cubicBezTo>
                      <a:pt x="33" y="1"/>
                      <a:pt x="30" y="3"/>
                      <a:pt x="29" y="4"/>
                    </a:cubicBezTo>
                    <a:cubicBezTo>
                      <a:pt x="28" y="5"/>
                      <a:pt x="27" y="2"/>
                      <a:pt x="25" y="1"/>
                    </a:cubicBezTo>
                    <a:cubicBezTo>
                      <a:pt x="24" y="0"/>
                      <a:pt x="18" y="3"/>
                      <a:pt x="16" y="4"/>
                    </a:cubicBezTo>
                    <a:cubicBezTo>
                      <a:pt x="14" y="4"/>
                      <a:pt x="8" y="5"/>
                      <a:pt x="8" y="5"/>
                    </a:cubicBezTo>
                    <a:cubicBezTo>
                      <a:pt x="8" y="5"/>
                      <a:pt x="8" y="29"/>
                      <a:pt x="8" y="32"/>
                    </a:cubicBezTo>
                    <a:cubicBezTo>
                      <a:pt x="8" y="35"/>
                      <a:pt x="0" y="33"/>
                      <a:pt x="0" y="35"/>
                    </a:cubicBezTo>
                    <a:cubicBezTo>
                      <a:pt x="0" y="36"/>
                      <a:pt x="0" y="47"/>
                      <a:pt x="0" y="59"/>
                    </a:cubicBezTo>
                    <a:cubicBezTo>
                      <a:pt x="2" y="60"/>
                      <a:pt x="4" y="61"/>
                      <a:pt x="4" y="62"/>
                    </a:cubicBezTo>
                    <a:cubicBezTo>
                      <a:pt x="5" y="64"/>
                      <a:pt x="7" y="69"/>
                      <a:pt x="7" y="71"/>
                    </a:cubicBezTo>
                    <a:cubicBezTo>
                      <a:pt x="6" y="72"/>
                      <a:pt x="5" y="71"/>
                      <a:pt x="5" y="72"/>
                    </a:cubicBezTo>
                    <a:cubicBezTo>
                      <a:pt x="5" y="74"/>
                      <a:pt x="4" y="76"/>
                      <a:pt x="7" y="76"/>
                    </a:cubicBezTo>
                    <a:cubicBezTo>
                      <a:pt x="9" y="76"/>
                      <a:pt x="13" y="77"/>
                      <a:pt x="15" y="76"/>
                    </a:cubicBezTo>
                    <a:cubicBezTo>
                      <a:pt x="16" y="74"/>
                      <a:pt x="22" y="69"/>
                      <a:pt x="22" y="67"/>
                    </a:cubicBezTo>
                    <a:cubicBezTo>
                      <a:pt x="22" y="65"/>
                      <a:pt x="23" y="60"/>
                      <a:pt x="27" y="63"/>
                    </a:cubicBezTo>
                    <a:cubicBezTo>
                      <a:pt x="32" y="66"/>
                      <a:pt x="32" y="66"/>
                      <a:pt x="37" y="66"/>
                    </a:cubicBezTo>
                    <a:cubicBezTo>
                      <a:pt x="42" y="66"/>
                      <a:pt x="44" y="66"/>
                      <a:pt x="45" y="62"/>
                    </a:cubicBezTo>
                    <a:cubicBezTo>
                      <a:pt x="46" y="59"/>
                      <a:pt x="45" y="57"/>
                      <a:pt x="48" y="57"/>
                    </a:cubicBezTo>
                    <a:cubicBezTo>
                      <a:pt x="51" y="57"/>
                      <a:pt x="55" y="54"/>
                      <a:pt x="55" y="52"/>
                    </a:cubicBezTo>
                    <a:cubicBezTo>
                      <a:pt x="55" y="49"/>
                      <a:pt x="56" y="46"/>
                      <a:pt x="58" y="46"/>
                    </a:cubicBezTo>
                    <a:cubicBezTo>
                      <a:pt x="60" y="46"/>
                      <a:pt x="64" y="44"/>
                      <a:pt x="64" y="41"/>
                    </a:cubicBezTo>
                    <a:cubicBezTo>
                      <a:pt x="65" y="39"/>
                      <a:pt x="68" y="40"/>
                      <a:pt x="69" y="38"/>
                    </a:cubicBezTo>
                    <a:cubicBezTo>
                      <a:pt x="70" y="38"/>
                      <a:pt x="71" y="36"/>
                      <a:pt x="72" y="35"/>
                    </a:cubicBezTo>
                    <a:cubicBezTo>
                      <a:pt x="72" y="35"/>
                      <a:pt x="72" y="35"/>
                      <a:pt x="72" y="35"/>
                    </a:cubicBezTo>
                    <a:cubicBezTo>
                      <a:pt x="72" y="33"/>
                      <a:pt x="72" y="31"/>
                      <a:pt x="66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5" name="Freeform 8">
                <a:extLst>
                  <a:ext uri="{FF2B5EF4-FFF2-40B4-BE49-F238E27FC236}">
                    <a16:creationId xmlns:a16="http://schemas.microsoft.com/office/drawing/2014/main" id="{1980BEE7-CAA4-44BA-BE9C-6592CC468F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067" y="4580396"/>
                <a:ext cx="25095" cy="28859"/>
              </a:xfrm>
              <a:custGeom>
                <a:avLst/>
                <a:gdLst>
                  <a:gd name="T0" fmla="*/ 5 w 11"/>
                  <a:gd name="T1" fmla="*/ 0 h 13"/>
                  <a:gd name="T2" fmla="*/ 0 w 11"/>
                  <a:gd name="T3" fmla="*/ 5 h 13"/>
                  <a:gd name="T4" fmla="*/ 5 w 11"/>
                  <a:gd name="T5" fmla="*/ 13 h 13"/>
                  <a:gd name="T6" fmla="*/ 9 w 11"/>
                  <a:gd name="T7" fmla="*/ 11 h 13"/>
                  <a:gd name="T8" fmla="*/ 11 w 11"/>
                  <a:gd name="T9" fmla="*/ 9 h 13"/>
                  <a:gd name="T10" fmla="*/ 10 w 11"/>
                  <a:gd name="T11" fmla="*/ 2 h 13"/>
                  <a:gd name="T12" fmla="*/ 5 w 11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3">
                    <a:moveTo>
                      <a:pt x="5" y="0"/>
                    </a:moveTo>
                    <a:cubicBezTo>
                      <a:pt x="3" y="0"/>
                      <a:pt x="0" y="4"/>
                      <a:pt x="0" y="5"/>
                    </a:cubicBezTo>
                    <a:cubicBezTo>
                      <a:pt x="0" y="6"/>
                      <a:pt x="2" y="13"/>
                      <a:pt x="5" y="13"/>
                    </a:cubicBezTo>
                    <a:cubicBezTo>
                      <a:pt x="7" y="13"/>
                      <a:pt x="9" y="13"/>
                      <a:pt x="9" y="11"/>
                    </a:cubicBezTo>
                    <a:cubicBezTo>
                      <a:pt x="9" y="10"/>
                      <a:pt x="10" y="9"/>
                      <a:pt x="11" y="9"/>
                    </a:cubicBezTo>
                    <a:cubicBezTo>
                      <a:pt x="10" y="7"/>
                      <a:pt x="10" y="4"/>
                      <a:pt x="10" y="2"/>
                    </a:cubicBezTo>
                    <a:cubicBezTo>
                      <a:pt x="8" y="1"/>
                      <a:pt x="7" y="0"/>
                      <a:pt x="5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6" name="Freeform 9">
                <a:extLst>
                  <a:ext uri="{FF2B5EF4-FFF2-40B4-BE49-F238E27FC236}">
                    <a16:creationId xmlns:a16="http://schemas.microsoft.com/office/drawing/2014/main" id="{9218CC2D-82E7-46C2-BE63-9A3878D393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1567" y="4633094"/>
                <a:ext cx="41406" cy="43915"/>
              </a:xfrm>
              <a:custGeom>
                <a:avLst/>
                <a:gdLst>
                  <a:gd name="T0" fmla="*/ 13 w 18"/>
                  <a:gd name="T1" fmla="*/ 2 h 19"/>
                  <a:gd name="T2" fmla="*/ 5 w 18"/>
                  <a:gd name="T3" fmla="*/ 5 h 19"/>
                  <a:gd name="T4" fmla="*/ 0 w 18"/>
                  <a:gd name="T5" fmla="*/ 12 h 19"/>
                  <a:gd name="T6" fmla="*/ 5 w 18"/>
                  <a:gd name="T7" fmla="*/ 19 h 19"/>
                  <a:gd name="T8" fmla="*/ 8 w 18"/>
                  <a:gd name="T9" fmla="*/ 19 h 19"/>
                  <a:gd name="T10" fmla="*/ 10 w 18"/>
                  <a:gd name="T11" fmla="*/ 15 h 19"/>
                  <a:gd name="T12" fmla="*/ 15 w 18"/>
                  <a:gd name="T13" fmla="*/ 13 h 19"/>
                  <a:gd name="T14" fmla="*/ 18 w 18"/>
                  <a:gd name="T15" fmla="*/ 8 h 19"/>
                  <a:gd name="T16" fmla="*/ 13 w 18"/>
                  <a:gd name="T1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9">
                    <a:moveTo>
                      <a:pt x="13" y="2"/>
                    </a:moveTo>
                    <a:cubicBezTo>
                      <a:pt x="12" y="0"/>
                      <a:pt x="5" y="3"/>
                      <a:pt x="5" y="5"/>
                    </a:cubicBezTo>
                    <a:cubicBezTo>
                      <a:pt x="4" y="7"/>
                      <a:pt x="0" y="12"/>
                      <a:pt x="0" y="12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9" y="17"/>
                      <a:pt x="10" y="15"/>
                    </a:cubicBezTo>
                    <a:cubicBezTo>
                      <a:pt x="11" y="13"/>
                      <a:pt x="15" y="15"/>
                      <a:pt x="15" y="13"/>
                    </a:cubicBezTo>
                    <a:cubicBezTo>
                      <a:pt x="15" y="11"/>
                      <a:pt x="18" y="10"/>
                      <a:pt x="18" y="8"/>
                    </a:cubicBezTo>
                    <a:cubicBezTo>
                      <a:pt x="18" y="6"/>
                      <a:pt x="14" y="3"/>
                      <a:pt x="1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7" name="Freeform 10">
                <a:extLst>
                  <a:ext uri="{FF2B5EF4-FFF2-40B4-BE49-F238E27FC236}">
                    <a16:creationId xmlns:a16="http://schemas.microsoft.com/office/drawing/2014/main" id="{7950C59B-7BD5-43C6-ACB1-AF87DF8150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20849" y="4506367"/>
                <a:ext cx="297370" cy="259728"/>
              </a:xfrm>
              <a:custGeom>
                <a:avLst/>
                <a:gdLst>
                  <a:gd name="T0" fmla="*/ 123 w 129"/>
                  <a:gd name="T1" fmla="*/ 42 h 113"/>
                  <a:gd name="T2" fmla="*/ 123 w 129"/>
                  <a:gd name="T3" fmla="*/ 41 h 113"/>
                  <a:gd name="T4" fmla="*/ 121 w 129"/>
                  <a:gd name="T5" fmla="*/ 43 h 113"/>
                  <a:gd name="T6" fmla="*/ 117 w 129"/>
                  <a:gd name="T7" fmla="*/ 45 h 113"/>
                  <a:gd name="T8" fmla="*/ 112 w 129"/>
                  <a:gd name="T9" fmla="*/ 37 h 113"/>
                  <a:gd name="T10" fmla="*/ 117 w 129"/>
                  <a:gd name="T11" fmla="*/ 32 h 113"/>
                  <a:gd name="T12" fmla="*/ 122 w 129"/>
                  <a:gd name="T13" fmla="*/ 34 h 113"/>
                  <a:gd name="T14" fmla="*/ 122 w 129"/>
                  <a:gd name="T15" fmla="*/ 33 h 113"/>
                  <a:gd name="T16" fmla="*/ 121 w 129"/>
                  <a:gd name="T17" fmla="*/ 18 h 113"/>
                  <a:gd name="T18" fmla="*/ 116 w 129"/>
                  <a:gd name="T19" fmla="*/ 3 h 113"/>
                  <a:gd name="T20" fmla="*/ 107 w 129"/>
                  <a:gd name="T21" fmla="*/ 1 h 113"/>
                  <a:gd name="T22" fmla="*/ 99 w 129"/>
                  <a:gd name="T23" fmla="*/ 0 h 113"/>
                  <a:gd name="T24" fmla="*/ 96 w 129"/>
                  <a:gd name="T25" fmla="*/ 3 h 113"/>
                  <a:gd name="T26" fmla="*/ 91 w 129"/>
                  <a:gd name="T27" fmla="*/ 6 h 113"/>
                  <a:gd name="T28" fmla="*/ 85 w 129"/>
                  <a:gd name="T29" fmla="*/ 11 h 113"/>
                  <a:gd name="T30" fmla="*/ 82 w 129"/>
                  <a:gd name="T31" fmla="*/ 17 h 113"/>
                  <a:gd name="T32" fmla="*/ 75 w 129"/>
                  <a:gd name="T33" fmla="*/ 22 h 113"/>
                  <a:gd name="T34" fmla="*/ 72 w 129"/>
                  <a:gd name="T35" fmla="*/ 27 h 113"/>
                  <a:gd name="T36" fmla="*/ 64 w 129"/>
                  <a:gd name="T37" fmla="*/ 31 h 113"/>
                  <a:gd name="T38" fmla="*/ 54 w 129"/>
                  <a:gd name="T39" fmla="*/ 28 h 113"/>
                  <a:gd name="T40" fmla="*/ 49 w 129"/>
                  <a:gd name="T41" fmla="*/ 32 h 113"/>
                  <a:gd name="T42" fmla="*/ 42 w 129"/>
                  <a:gd name="T43" fmla="*/ 41 h 113"/>
                  <a:gd name="T44" fmla="*/ 34 w 129"/>
                  <a:gd name="T45" fmla="*/ 41 h 113"/>
                  <a:gd name="T46" fmla="*/ 32 w 129"/>
                  <a:gd name="T47" fmla="*/ 37 h 113"/>
                  <a:gd name="T48" fmla="*/ 34 w 129"/>
                  <a:gd name="T49" fmla="*/ 36 h 113"/>
                  <a:gd name="T50" fmla="*/ 31 w 129"/>
                  <a:gd name="T51" fmla="*/ 27 h 113"/>
                  <a:gd name="T52" fmla="*/ 27 w 129"/>
                  <a:gd name="T53" fmla="*/ 24 h 113"/>
                  <a:gd name="T54" fmla="*/ 27 w 129"/>
                  <a:gd name="T55" fmla="*/ 53 h 113"/>
                  <a:gd name="T56" fmla="*/ 22 w 129"/>
                  <a:gd name="T57" fmla="*/ 59 h 113"/>
                  <a:gd name="T58" fmla="*/ 12 w 129"/>
                  <a:gd name="T59" fmla="*/ 59 h 113"/>
                  <a:gd name="T60" fmla="*/ 8 w 129"/>
                  <a:gd name="T61" fmla="*/ 53 h 113"/>
                  <a:gd name="T62" fmla="*/ 3 w 129"/>
                  <a:gd name="T63" fmla="*/ 56 h 113"/>
                  <a:gd name="T64" fmla="*/ 0 w 129"/>
                  <a:gd name="T65" fmla="*/ 56 h 113"/>
                  <a:gd name="T66" fmla="*/ 6 w 129"/>
                  <a:gd name="T67" fmla="*/ 69 h 113"/>
                  <a:gd name="T68" fmla="*/ 13 w 129"/>
                  <a:gd name="T69" fmla="*/ 85 h 113"/>
                  <a:gd name="T70" fmla="*/ 13 w 129"/>
                  <a:gd name="T71" fmla="*/ 93 h 113"/>
                  <a:gd name="T72" fmla="*/ 14 w 129"/>
                  <a:gd name="T73" fmla="*/ 99 h 113"/>
                  <a:gd name="T74" fmla="*/ 16 w 129"/>
                  <a:gd name="T75" fmla="*/ 106 h 113"/>
                  <a:gd name="T76" fmla="*/ 20 w 129"/>
                  <a:gd name="T77" fmla="*/ 108 h 113"/>
                  <a:gd name="T78" fmla="*/ 24 w 129"/>
                  <a:gd name="T79" fmla="*/ 112 h 113"/>
                  <a:gd name="T80" fmla="*/ 29 w 129"/>
                  <a:gd name="T81" fmla="*/ 111 h 113"/>
                  <a:gd name="T82" fmla="*/ 39 w 129"/>
                  <a:gd name="T83" fmla="*/ 109 h 113"/>
                  <a:gd name="T84" fmla="*/ 46 w 129"/>
                  <a:gd name="T85" fmla="*/ 106 h 113"/>
                  <a:gd name="T86" fmla="*/ 58 w 129"/>
                  <a:gd name="T87" fmla="*/ 106 h 113"/>
                  <a:gd name="T88" fmla="*/ 66 w 129"/>
                  <a:gd name="T89" fmla="*/ 105 h 113"/>
                  <a:gd name="T90" fmla="*/ 71 w 129"/>
                  <a:gd name="T91" fmla="*/ 104 h 113"/>
                  <a:gd name="T92" fmla="*/ 78 w 129"/>
                  <a:gd name="T93" fmla="*/ 101 h 113"/>
                  <a:gd name="T94" fmla="*/ 94 w 129"/>
                  <a:gd name="T95" fmla="*/ 91 h 113"/>
                  <a:gd name="T96" fmla="*/ 113 w 129"/>
                  <a:gd name="T97" fmla="*/ 67 h 113"/>
                  <a:gd name="T98" fmla="*/ 125 w 129"/>
                  <a:gd name="T99" fmla="*/ 55 h 113"/>
                  <a:gd name="T100" fmla="*/ 129 w 129"/>
                  <a:gd name="T101" fmla="*/ 41 h 113"/>
                  <a:gd name="T102" fmla="*/ 123 w 129"/>
                  <a:gd name="T103" fmla="*/ 42 h 113"/>
                  <a:gd name="T104" fmla="*/ 98 w 129"/>
                  <a:gd name="T105" fmla="*/ 68 h 113"/>
                  <a:gd name="T106" fmla="*/ 93 w 129"/>
                  <a:gd name="T107" fmla="*/ 70 h 113"/>
                  <a:gd name="T108" fmla="*/ 91 w 129"/>
                  <a:gd name="T109" fmla="*/ 74 h 113"/>
                  <a:gd name="T110" fmla="*/ 88 w 129"/>
                  <a:gd name="T111" fmla="*/ 74 h 113"/>
                  <a:gd name="T112" fmla="*/ 83 w 129"/>
                  <a:gd name="T113" fmla="*/ 67 h 113"/>
                  <a:gd name="T114" fmla="*/ 88 w 129"/>
                  <a:gd name="T115" fmla="*/ 60 h 113"/>
                  <a:gd name="T116" fmla="*/ 96 w 129"/>
                  <a:gd name="T117" fmla="*/ 57 h 113"/>
                  <a:gd name="T118" fmla="*/ 101 w 129"/>
                  <a:gd name="T119" fmla="*/ 63 h 113"/>
                  <a:gd name="T120" fmla="*/ 98 w 129"/>
                  <a:gd name="T12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9" h="113">
                    <a:moveTo>
                      <a:pt x="123" y="42"/>
                    </a:moveTo>
                    <a:cubicBezTo>
                      <a:pt x="123" y="42"/>
                      <a:pt x="123" y="41"/>
                      <a:pt x="123" y="41"/>
                    </a:cubicBezTo>
                    <a:cubicBezTo>
                      <a:pt x="122" y="41"/>
                      <a:pt x="121" y="42"/>
                      <a:pt x="121" y="43"/>
                    </a:cubicBezTo>
                    <a:cubicBezTo>
                      <a:pt x="121" y="45"/>
                      <a:pt x="119" y="45"/>
                      <a:pt x="117" y="45"/>
                    </a:cubicBezTo>
                    <a:cubicBezTo>
                      <a:pt x="114" y="45"/>
                      <a:pt x="112" y="38"/>
                      <a:pt x="112" y="37"/>
                    </a:cubicBezTo>
                    <a:cubicBezTo>
                      <a:pt x="112" y="36"/>
                      <a:pt x="115" y="32"/>
                      <a:pt x="117" y="32"/>
                    </a:cubicBezTo>
                    <a:cubicBezTo>
                      <a:pt x="119" y="32"/>
                      <a:pt x="120" y="33"/>
                      <a:pt x="122" y="34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2" y="31"/>
                      <a:pt x="123" y="19"/>
                      <a:pt x="121" y="18"/>
                    </a:cubicBezTo>
                    <a:cubicBezTo>
                      <a:pt x="119" y="17"/>
                      <a:pt x="117" y="4"/>
                      <a:pt x="116" y="3"/>
                    </a:cubicBezTo>
                    <a:cubicBezTo>
                      <a:pt x="115" y="2"/>
                      <a:pt x="108" y="2"/>
                      <a:pt x="107" y="1"/>
                    </a:cubicBezTo>
                    <a:cubicBezTo>
                      <a:pt x="106" y="0"/>
                      <a:pt x="99" y="1"/>
                      <a:pt x="99" y="0"/>
                    </a:cubicBezTo>
                    <a:cubicBezTo>
                      <a:pt x="98" y="1"/>
                      <a:pt x="97" y="3"/>
                      <a:pt x="96" y="3"/>
                    </a:cubicBezTo>
                    <a:cubicBezTo>
                      <a:pt x="95" y="5"/>
                      <a:pt x="92" y="4"/>
                      <a:pt x="91" y="6"/>
                    </a:cubicBezTo>
                    <a:cubicBezTo>
                      <a:pt x="91" y="9"/>
                      <a:pt x="87" y="11"/>
                      <a:pt x="85" y="11"/>
                    </a:cubicBezTo>
                    <a:cubicBezTo>
                      <a:pt x="83" y="11"/>
                      <a:pt x="82" y="14"/>
                      <a:pt x="82" y="17"/>
                    </a:cubicBezTo>
                    <a:cubicBezTo>
                      <a:pt x="82" y="19"/>
                      <a:pt x="78" y="22"/>
                      <a:pt x="75" y="22"/>
                    </a:cubicBezTo>
                    <a:cubicBezTo>
                      <a:pt x="72" y="22"/>
                      <a:pt x="73" y="24"/>
                      <a:pt x="72" y="27"/>
                    </a:cubicBezTo>
                    <a:cubicBezTo>
                      <a:pt x="71" y="31"/>
                      <a:pt x="69" y="31"/>
                      <a:pt x="64" y="31"/>
                    </a:cubicBezTo>
                    <a:cubicBezTo>
                      <a:pt x="59" y="31"/>
                      <a:pt x="59" y="31"/>
                      <a:pt x="54" y="28"/>
                    </a:cubicBezTo>
                    <a:cubicBezTo>
                      <a:pt x="50" y="25"/>
                      <a:pt x="49" y="30"/>
                      <a:pt x="49" y="32"/>
                    </a:cubicBezTo>
                    <a:cubicBezTo>
                      <a:pt x="49" y="34"/>
                      <a:pt x="43" y="39"/>
                      <a:pt x="42" y="41"/>
                    </a:cubicBezTo>
                    <a:cubicBezTo>
                      <a:pt x="40" y="42"/>
                      <a:pt x="36" y="41"/>
                      <a:pt x="34" y="41"/>
                    </a:cubicBezTo>
                    <a:cubicBezTo>
                      <a:pt x="31" y="41"/>
                      <a:pt x="32" y="39"/>
                      <a:pt x="32" y="37"/>
                    </a:cubicBezTo>
                    <a:cubicBezTo>
                      <a:pt x="32" y="36"/>
                      <a:pt x="33" y="37"/>
                      <a:pt x="34" y="36"/>
                    </a:cubicBezTo>
                    <a:cubicBezTo>
                      <a:pt x="34" y="34"/>
                      <a:pt x="32" y="29"/>
                      <a:pt x="31" y="27"/>
                    </a:cubicBezTo>
                    <a:cubicBezTo>
                      <a:pt x="31" y="26"/>
                      <a:pt x="29" y="25"/>
                      <a:pt x="27" y="24"/>
                    </a:cubicBezTo>
                    <a:cubicBezTo>
                      <a:pt x="27" y="38"/>
                      <a:pt x="27" y="52"/>
                      <a:pt x="27" y="53"/>
                    </a:cubicBezTo>
                    <a:cubicBezTo>
                      <a:pt x="27" y="56"/>
                      <a:pt x="23" y="57"/>
                      <a:pt x="22" y="59"/>
                    </a:cubicBezTo>
                    <a:cubicBezTo>
                      <a:pt x="21" y="60"/>
                      <a:pt x="15" y="59"/>
                      <a:pt x="12" y="59"/>
                    </a:cubicBezTo>
                    <a:cubicBezTo>
                      <a:pt x="9" y="59"/>
                      <a:pt x="9" y="56"/>
                      <a:pt x="8" y="53"/>
                    </a:cubicBezTo>
                    <a:cubicBezTo>
                      <a:pt x="6" y="51"/>
                      <a:pt x="3" y="54"/>
                      <a:pt x="3" y="56"/>
                    </a:cubicBezTo>
                    <a:cubicBezTo>
                      <a:pt x="3" y="57"/>
                      <a:pt x="2" y="57"/>
                      <a:pt x="0" y="56"/>
                    </a:cubicBezTo>
                    <a:cubicBezTo>
                      <a:pt x="2" y="61"/>
                      <a:pt x="5" y="65"/>
                      <a:pt x="6" y="69"/>
                    </a:cubicBezTo>
                    <a:cubicBezTo>
                      <a:pt x="8" y="76"/>
                      <a:pt x="12" y="81"/>
                      <a:pt x="13" y="85"/>
                    </a:cubicBezTo>
                    <a:cubicBezTo>
                      <a:pt x="15" y="89"/>
                      <a:pt x="16" y="92"/>
                      <a:pt x="13" y="93"/>
                    </a:cubicBezTo>
                    <a:cubicBezTo>
                      <a:pt x="11" y="93"/>
                      <a:pt x="11" y="95"/>
                      <a:pt x="14" y="99"/>
                    </a:cubicBezTo>
                    <a:cubicBezTo>
                      <a:pt x="16" y="103"/>
                      <a:pt x="14" y="106"/>
                      <a:pt x="16" y="106"/>
                    </a:cubicBezTo>
                    <a:cubicBezTo>
                      <a:pt x="18" y="107"/>
                      <a:pt x="18" y="108"/>
                      <a:pt x="20" y="108"/>
                    </a:cubicBezTo>
                    <a:cubicBezTo>
                      <a:pt x="21" y="108"/>
                      <a:pt x="23" y="110"/>
                      <a:pt x="24" y="112"/>
                    </a:cubicBezTo>
                    <a:cubicBezTo>
                      <a:pt x="25" y="113"/>
                      <a:pt x="28" y="113"/>
                      <a:pt x="29" y="111"/>
                    </a:cubicBezTo>
                    <a:cubicBezTo>
                      <a:pt x="30" y="109"/>
                      <a:pt x="34" y="109"/>
                      <a:pt x="39" y="109"/>
                    </a:cubicBezTo>
                    <a:cubicBezTo>
                      <a:pt x="43" y="109"/>
                      <a:pt x="42" y="107"/>
                      <a:pt x="46" y="106"/>
                    </a:cubicBezTo>
                    <a:cubicBezTo>
                      <a:pt x="50" y="105"/>
                      <a:pt x="55" y="104"/>
                      <a:pt x="58" y="106"/>
                    </a:cubicBezTo>
                    <a:cubicBezTo>
                      <a:pt x="62" y="107"/>
                      <a:pt x="64" y="106"/>
                      <a:pt x="66" y="105"/>
                    </a:cubicBezTo>
                    <a:cubicBezTo>
                      <a:pt x="68" y="104"/>
                      <a:pt x="71" y="106"/>
                      <a:pt x="71" y="104"/>
                    </a:cubicBezTo>
                    <a:cubicBezTo>
                      <a:pt x="71" y="101"/>
                      <a:pt x="75" y="101"/>
                      <a:pt x="78" y="101"/>
                    </a:cubicBezTo>
                    <a:cubicBezTo>
                      <a:pt x="81" y="101"/>
                      <a:pt x="88" y="96"/>
                      <a:pt x="94" y="91"/>
                    </a:cubicBezTo>
                    <a:cubicBezTo>
                      <a:pt x="100" y="85"/>
                      <a:pt x="110" y="73"/>
                      <a:pt x="113" y="67"/>
                    </a:cubicBezTo>
                    <a:cubicBezTo>
                      <a:pt x="117" y="62"/>
                      <a:pt x="122" y="57"/>
                      <a:pt x="125" y="55"/>
                    </a:cubicBezTo>
                    <a:cubicBezTo>
                      <a:pt x="127" y="53"/>
                      <a:pt x="128" y="46"/>
                      <a:pt x="129" y="41"/>
                    </a:cubicBezTo>
                    <a:cubicBezTo>
                      <a:pt x="126" y="41"/>
                      <a:pt x="123" y="42"/>
                      <a:pt x="123" y="42"/>
                    </a:cubicBezTo>
                    <a:close/>
                    <a:moveTo>
                      <a:pt x="98" y="68"/>
                    </a:moveTo>
                    <a:cubicBezTo>
                      <a:pt x="98" y="70"/>
                      <a:pt x="94" y="68"/>
                      <a:pt x="93" y="70"/>
                    </a:cubicBezTo>
                    <a:cubicBezTo>
                      <a:pt x="92" y="72"/>
                      <a:pt x="91" y="74"/>
                      <a:pt x="91" y="74"/>
                    </a:cubicBezTo>
                    <a:cubicBezTo>
                      <a:pt x="88" y="74"/>
                      <a:pt x="88" y="74"/>
                      <a:pt x="88" y="74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7"/>
                      <a:pt x="87" y="62"/>
                      <a:pt x="88" y="60"/>
                    </a:cubicBezTo>
                    <a:cubicBezTo>
                      <a:pt x="88" y="58"/>
                      <a:pt x="95" y="55"/>
                      <a:pt x="96" y="57"/>
                    </a:cubicBezTo>
                    <a:cubicBezTo>
                      <a:pt x="97" y="58"/>
                      <a:pt x="101" y="61"/>
                      <a:pt x="101" y="63"/>
                    </a:cubicBezTo>
                    <a:cubicBezTo>
                      <a:pt x="101" y="65"/>
                      <a:pt x="98" y="66"/>
                      <a:pt x="98" y="6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8" name="Freeform 11">
                <a:extLst>
                  <a:ext uri="{FF2B5EF4-FFF2-40B4-BE49-F238E27FC236}">
                    <a16:creationId xmlns:a16="http://schemas.microsoft.com/office/drawing/2014/main" id="{294E618B-6F21-4CC9-AB19-AD0130DDC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197704"/>
                <a:ext cx="217068" cy="229615"/>
              </a:xfrm>
              <a:custGeom>
                <a:avLst/>
                <a:gdLst>
                  <a:gd name="T0" fmla="*/ 6 w 94"/>
                  <a:gd name="T1" fmla="*/ 92 h 100"/>
                  <a:gd name="T2" fmla="*/ 9 w 94"/>
                  <a:gd name="T3" fmla="*/ 94 h 100"/>
                  <a:gd name="T4" fmla="*/ 17 w 94"/>
                  <a:gd name="T5" fmla="*/ 94 h 100"/>
                  <a:gd name="T6" fmla="*/ 24 w 94"/>
                  <a:gd name="T7" fmla="*/ 96 h 100"/>
                  <a:gd name="T8" fmla="*/ 52 w 94"/>
                  <a:gd name="T9" fmla="*/ 96 h 100"/>
                  <a:gd name="T10" fmla="*/ 55 w 94"/>
                  <a:gd name="T11" fmla="*/ 99 h 100"/>
                  <a:gd name="T12" fmla="*/ 72 w 94"/>
                  <a:gd name="T13" fmla="*/ 99 h 100"/>
                  <a:gd name="T14" fmla="*/ 85 w 94"/>
                  <a:gd name="T15" fmla="*/ 98 h 100"/>
                  <a:gd name="T16" fmla="*/ 87 w 94"/>
                  <a:gd name="T17" fmla="*/ 97 h 100"/>
                  <a:gd name="T18" fmla="*/ 78 w 94"/>
                  <a:gd name="T19" fmla="*/ 85 h 100"/>
                  <a:gd name="T20" fmla="*/ 79 w 94"/>
                  <a:gd name="T21" fmla="*/ 58 h 100"/>
                  <a:gd name="T22" fmla="*/ 91 w 94"/>
                  <a:gd name="T23" fmla="*/ 59 h 100"/>
                  <a:gd name="T24" fmla="*/ 93 w 94"/>
                  <a:gd name="T25" fmla="*/ 57 h 100"/>
                  <a:gd name="T26" fmla="*/ 94 w 94"/>
                  <a:gd name="T27" fmla="*/ 41 h 100"/>
                  <a:gd name="T28" fmla="*/ 92 w 94"/>
                  <a:gd name="T29" fmla="*/ 40 h 100"/>
                  <a:gd name="T30" fmla="*/ 85 w 94"/>
                  <a:gd name="T31" fmla="*/ 41 h 100"/>
                  <a:gd name="T32" fmla="*/ 81 w 94"/>
                  <a:gd name="T33" fmla="*/ 43 h 100"/>
                  <a:gd name="T34" fmla="*/ 81 w 94"/>
                  <a:gd name="T35" fmla="*/ 37 h 100"/>
                  <a:gd name="T36" fmla="*/ 77 w 94"/>
                  <a:gd name="T37" fmla="*/ 30 h 100"/>
                  <a:gd name="T38" fmla="*/ 78 w 94"/>
                  <a:gd name="T39" fmla="*/ 19 h 100"/>
                  <a:gd name="T40" fmla="*/ 77 w 94"/>
                  <a:gd name="T41" fmla="*/ 13 h 100"/>
                  <a:gd name="T42" fmla="*/ 71 w 94"/>
                  <a:gd name="T43" fmla="*/ 12 h 100"/>
                  <a:gd name="T44" fmla="*/ 67 w 94"/>
                  <a:gd name="T45" fmla="*/ 10 h 100"/>
                  <a:gd name="T46" fmla="*/ 61 w 94"/>
                  <a:gd name="T47" fmla="*/ 10 h 100"/>
                  <a:gd name="T48" fmla="*/ 58 w 94"/>
                  <a:gd name="T49" fmla="*/ 17 h 100"/>
                  <a:gd name="T50" fmla="*/ 48 w 94"/>
                  <a:gd name="T51" fmla="*/ 18 h 100"/>
                  <a:gd name="T52" fmla="*/ 42 w 94"/>
                  <a:gd name="T53" fmla="*/ 13 h 100"/>
                  <a:gd name="T54" fmla="*/ 38 w 94"/>
                  <a:gd name="T55" fmla="*/ 7 h 100"/>
                  <a:gd name="T56" fmla="*/ 37 w 94"/>
                  <a:gd name="T57" fmla="*/ 1 h 100"/>
                  <a:gd name="T58" fmla="*/ 11 w 94"/>
                  <a:gd name="T59" fmla="*/ 1 h 100"/>
                  <a:gd name="T60" fmla="*/ 6 w 94"/>
                  <a:gd name="T61" fmla="*/ 3 h 100"/>
                  <a:gd name="T62" fmla="*/ 13 w 94"/>
                  <a:gd name="T63" fmla="*/ 20 h 100"/>
                  <a:gd name="T64" fmla="*/ 12 w 94"/>
                  <a:gd name="T65" fmla="*/ 28 h 100"/>
                  <a:gd name="T66" fmla="*/ 17 w 94"/>
                  <a:gd name="T67" fmla="*/ 45 h 100"/>
                  <a:gd name="T68" fmla="*/ 11 w 94"/>
                  <a:gd name="T69" fmla="*/ 57 h 100"/>
                  <a:gd name="T70" fmla="*/ 6 w 94"/>
                  <a:gd name="T71" fmla="*/ 72 h 100"/>
                  <a:gd name="T72" fmla="*/ 1 w 94"/>
                  <a:gd name="T73" fmla="*/ 83 h 100"/>
                  <a:gd name="T74" fmla="*/ 0 w 94"/>
                  <a:gd name="T75" fmla="*/ 94 h 100"/>
                  <a:gd name="T76" fmla="*/ 0 w 94"/>
                  <a:gd name="T77" fmla="*/ 95 h 100"/>
                  <a:gd name="T78" fmla="*/ 3 w 94"/>
                  <a:gd name="T79" fmla="*/ 94 h 100"/>
                  <a:gd name="T80" fmla="*/ 6 w 94"/>
                  <a:gd name="T81" fmla="*/ 9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4" h="100">
                    <a:moveTo>
                      <a:pt x="6" y="92"/>
                    </a:moveTo>
                    <a:cubicBezTo>
                      <a:pt x="8" y="92"/>
                      <a:pt x="7" y="95"/>
                      <a:pt x="9" y="94"/>
                    </a:cubicBezTo>
                    <a:cubicBezTo>
                      <a:pt x="12" y="92"/>
                      <a:pt x="15" y="92"/>
                      <a:pt x="17" y="94"/>
                    </a:cubicBezTo>
                    <a:cubicBezTo>
                      <a:pt x="19" y="96"/>
                      <a:pt x="21" y="96"/>
                      <a:pt x="24" y="96"/>
                    </a:cubicBezTo>
                    <a:cubicBezTo>
                      <a:pt x="27" y="96"/>
                      <a:pt x="52" y="96"/>
                      <a:pt x="52" y="96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5" y="99"/>
                      <a:pt x="70" y="98"/>
                      <a:pt x="72" y="99"/>
                    </a:cubicBezTo>
                    <a:cubicBezTo>
                      <a:pt x="75" y="100"/>
                      <a:pt x="83" y="99"/>
                      <a:pt x="85" y="98"/>
                    </a:cubicBezTo>
                    <a:cubicBezTo>
                      <a:pt x="85" y="98"/>
                      <a:pt x="86" y="98"/>
                      <a:pt x="87" y="97"/>
                    </a:cubicBezTo>
                    <a:cubicBezTo>
                      <a:pt x="78" y="85"/>
                      <a:pt x="78" y="85"/>
                      <a:pt x="78" y="85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4" y="40"/>
                      <a:pt x="93" y="40"/>
                      <a:pt x="92" y="40"/>
                    </a:cubicBezTo>
                    <a:cubicBezTo>
                      <a:pt x="90" y="42"/>
                      <a:pt x="88" y="41"/>
                      <a:pt x="85" y="41"/>
                    </a:cubicBezTo>
                    <a:cubicBezTo>
                      <a:pt x="83" y="41"/>
                      <a:pt x="82" y="44"/>
                      <a:pt x="81" y="43"/>
                    </a:cubicBezTo>
                    <a:cubicBezTo>
                      <a:pt x="79" y="43"/>
                      <a:pt x="81" y="39"/>
                      <a:pt x="81" y="37"/>
                    </a:cubicBezTo>
                    <a:cubicBezTo>
                      <a:pt x="81" y="35"/>
                      <a:pt x="79" y="32"/>
                      <a:pt x="77" y="30"/>
                    </a:cubicBezTo>
                    <a:cubicBezTo>
                      <a:pt x="75" y="29"/>
                      <a:pt x="79" y="20"/>
                      <a:pt x="78" y="19"/>
                    </a:cubicBezTo>
                    <a:cubicBezTo>
                      <a:pt x="77" y="18"/>
                      <a:pt x="77" y="15"/>
                      <a:pt x="77" y="13"/>
                    </a:cubicBezTo>
                    <a:cubicBezTo>
                      <a:pt x="77" y="10"/>
                      <a:pt x="75" y="12"/>
                      <a:pt x="71" y="12"/>
                    </a:cubicBezTo>
                    <a:cubicBezTo>
                      <a:pt x="68" y="12"/>
                      <a:pt x="67" y="10"/>
                      <a:pt x="67" y="10"/>
                    </a:cubicBezTo>
                    <a:cubicBezTo>
                      <a:pt x="67" y="10"/>
                      <a:pt x="63" y="9"/>
                      <a:pt x="61" y="10"/>
                    </a:cubicBezTo>
                    <a:cubicBezTo>
                      <a:pt x="59" y="11"/>
                      <a:pt x="59" y="17"/>
                      <a:pt x="58" y="17"/>
                    </a:cubicBezTo>
                    <a:cubicBezTo>
                      <a:pt x="56" y="17"/>
                      <a:pt x="52" y="17"/>
                      <a:pt x="48" y="18"/>
                    </a:cubicBezTo>
                    <a:cubicBezTo>
                      <a:pt x="45" y="19"/>
                      <a:pt x="43" y="18"/>
                      <a:pt x="42" y="13"/>
                    </a:cubicBezTo>
                    <a:cubicBezTo>
                      <a:pt x="40" y="9"/>
                      <a:pt x="38" y="10"/>
                      <a:pt x="38" y="7"/>
                    </a:cubicBezTo>
                    <a:cubicBezTo>
                      <a:pt x="39" y="4"/>
                      <a:pt x="37" y="1"/>
                      <a:pt x="37" y="1"/>
                    </a:cubicBezTo>
                    <a:cubicBezTo>
                      <a:pt x="37" y="1"/>
                      <a:pt x="13" y="0"/>
                      <a:pt x="11" y="1"/>
                    </a:cubicBezTo>
                    <a:cubicBezTo>
                      <a:pt x="10" y="1"/>
                      <a:pt x="8" y="2"/>
                      <a:pt x="6" y="3"/>
                    </a:cubicBezTo>
                    <a:cubicBezTo>
                      <a:pt x="8" y="8"/>
                      <a:pt x="12" y="18"/>
                      <a:pt x="13" y="20"/>
                    </a:cubicBezTo>
                    <a:cubicBezTo>
                      <a:pt x="15" y="22"/>
                      <a:pt x="12" y="24"/>
                      <a:pt x="12" y="28"/>
                    </a:cubicBezTo>
                    <a:cubicBezTo>
                      <a:pt x="12" y="32"/>
                      <a:pt x="17" y="40"/>
                      <a:pt x="17" y="45"/>
                    </a:cubicBezTo>
                    <a:cubicBezTo>
                      <a:pt x="18" y="50"/>
                      <a:pt x="14" y="53"/>
                      <a:pt x="11" y="57"/>
                    </a:cubicBezTo>
                    <a:cubicBezTo>
                      <a:pt x="9" y="60"/>
                      <a:pt x="6" y="68"/>
                      <a:pt x="6" y="72"/>
                    </a:cubicBezTo>
                    <a:cubicBezTo>
                      <a:pt x="6" y="77"/>
                      <a:pt x="1" y="81"/>
                      <a:pt x="1" y="83"/>
                    </a:cubicBezTo>
                    <a:cubicBezTo>
                      <a:pt x="2" y="86"/>
                      <a:pt x="1" y="92"/>
                      <a:pt x="0" y="94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3" y="94"/>
                      <a:pt x="4" y="92"/>
                      <a:pt x="6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9" name="Freeform 12">
                <a:extLst>
                  <a:ext uri="{FF2B5EF4-FFF2-40B4-BE49-F238E27FC236}">
                    <a16:creationId xmlns:a16="http://schemas.microsoft.com/office/drawing/2014/main" id="{FBC3EA44-D52F-4914-886C-CCD918FDAA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9972" y="4240365"/>
                <a:ext cx="213303" cy="189464"/>
              </a:xfrm>
              <a:custGeom>
                <a:avLst/>
                <a:gdLst>
                  <a:gd name="T0" fmla="*/ 71 w 93"/>
                  <a:gd name="T1" fmla="*/ 3 h 82"/>
                  <a:gd name="T2" fmla="*/ 65 w 93"/>
                  <a:gd name="T3" fmla="*/ 0 h 82"/>
                  <a:gd name="T4" fmla="*/ 56 w 93"/>
                  <a:gd name="T5" fmla="*/ 1 h 82"/>
                  <a:gd name="T6" fmla="*/ 54 w 93"/>
                  <a:gd name="T7" fmla="*/ 7 h 82"/>
                  <a:gd name="T8" fmla="*/ 52 w 93"/>
                  <a:gd name="T9" fmla="*/ 11 h 82"/>
                  <a:gd name="T10" fmla="*/ 52 w 93"/>
                  <a:gd name="T11" fmla="*/ 20 h 82"/>
                  <a:gd name="T12" fmla="*/ 50 w 93"/>
                  <a:gd name="T13" fmla="*/ 28 h 82"/>
                  <a:gd name="T14" fmla="*/ 56 w 93"/>
                  <a:gd name="T15" fmla="*/ 34 h 82"/>
                  <a:gd name="T16" fmla="*/ 61 w 93"/>
                  <a:gd name="T17" fmla="*/ 32 h 82"/>
                  <a:gd name="T18" fmla="*/ 62 w 93"/>
                  <a:gd name="T19" fmla="*/ 38 h 82"/>
                  <a:gd name="T20" fmla="*/ 61 w 93"/>
                  <a:gd name="T21" fmla="*/ 41 h 82"/>
                  <a:gd name="T22" fmla="*/ 55 w 93"/>
                  <a:gd name="T23" fmla="*/ 41 h 82"/>
                  <a:gd name="T24" fmla="*/ 52 w 93"/>
                  <a:gd name="T25" fmla="*/ 35 h 82"/>
                  <a:gd name="T26" fmla="*/ 46 w 93"/>
                  <a:gd name="T27" fmla="*/ 33 h 82"/>
                  <a:gd name="T28" fmla="*/ 41 w 93"/>
                  <a:gd name="T29" fmla="*/ 29 h 82"/>
                  <a:gd name="T30" fmla="*/ 39 w 93"/>
                  <a:gd name="T31" fmla="*/ 30 h 82"/>
                  <a:gd name="T32" fmla="*/ 35 w 93"/>
                  <a:gd name="T33" fmla="*/ 31 h 82"/>
                  <a:gd name="T34" fmla="*/ 28 w 93"/>
                  <a:gd name="T35" fmla="*/ 29 h 82"/>
                  <a:gd name="T36" fmla="*/ 26 w 93"/>
                  <a:gd name="T37" fmla="*/ 25 h 82"/>
                  <a:gd name="T38" fmla="*/ 21 w 93"/>
                  <a:gd name="T39" fmla="*/ 25 h 82"/>
                  <a:gd name="T40" fmla="*/ 19 w 93"/>
                  <a:gd name="T41" fmla="*/ 24 h 82"/>
                  <a:gd name="T42" fmla="*/ 16 w 93"/>
                  <a:gd name="T43" fmla="*/ 22 h 82"/>
                  <a:gd name="T44" fmla="*/ 15 w 93"/>
                  <a:gd name="T45" fmla="*/ 38 h 82"/>
                  <a:gd name="T46" fmla="*/ 13 w 93"/>
                  <a:gd name="T47" fmla="*/ 40 h 82"/>
                  <a:gd name="T48" fmla="*/ 1 w 93"/>
                  <a:gd name="T49" fmla="*/ 39 h 82"/>
                  <a:gd name="T50" fmla="*/ 0 w 93"/>
                  <a:gd name="T51" fmla="*/ 66 h 82"/>
                  <a:gd name="T52" fmla="*/ 9 w 93"/>
                  <a:gd name="T53" fmla="*/ 78 h 82"/>
                  <a:gd name="T54" fmla="*/ 24 w 93"/>
                  <a:gd name="T55" fmla="*/ 78 h 82"/>
                  <a:gd name="T56" fmla="*/ 24 w 93"/>
                  <a:gd name="T57" fmla="*/ 80 h 82"/>
                  <a:gd name="T58" fmla="*/ 29 w 93"/>
                  <a:gd name="T59" fmla="*/ 79 h 82"/>
                  <a:gd name="T60" fmla="*/ 39 w 93"/>
                  <a:gd name="T61" fmla="*/ 81 h 82"/>
                  <a:gd name="T62" fmla="*/ 47 w 93"/>
                  <a:gd name="T63" fmla="*/ 72 h 82"/>
                  <a:gd name="T64" fmla="*/ 55 w 93"/>
                  <a:gd name="T65" fmla="*/ 66 h 82"/>
                  <a:gd name="T66" fmla="*/ 59 w 93"/>
                  <a:gd name="T67" fmla="*/ 62 h 82"/>
                  <a:gd name="T68" fmla="*/ 66 w 93"/>
                  <a:gd name="T69" fmla="*/ 62 h 82"/>
                  <a:gd name="T70" fmla="*/ 66 w 93"/>
                  <a:gd name="T71" fmla="*/ 62 h 82"/>
                  <a:gd name="T72" fmla="*/ 65 w 93"/>
                  <a:gd name="T73" fmla="*/ 56 h 82"/>
                  <a:gd name="T74" fmla="*/ 87 w 93"/>
                  <a:gd name="T75" fmla="*/ 48 h 82"/>
                  <a:gd name="T76" fmla="*/ 86 w 93"/>
                  <a:gd name="T77" fmla="*/ 44 h 82"/>
                  <a:gd name="T78" fmla="*/ 87 w 93"/>
                  <a:gd name="T79" fmla="*/ 36 h 82"/>
                  <a:gd name="T80" fmla="*/ 90 w 93"/>
                  <a:gd name="T81" fmla="*/ 34 h 82"/>
                  <a:gd name="T82" fmla="*/ 90 w 93"/>
                  <a:gd name="T83" fmla="*/ 21 h 82"/>
                  <a:gd name="T84" fmla="*/ 93 w 93"/>
                  <a:gd name="T85" fmla="*/ 19 h 82"/>
                  <a:gd name="T86" fmla="*/ 89 w 93"/>
                  <a:gd name="T87" fmla="*/ 11 h 82"/>
                  <a:gd name="T88" fmla="*/ 79 w 93"/>
                  <a:gd name="T89" fmla="*/ 6 h 82"/>
                  <a:gd name="T90" fmla="*/ 71 w 93"/>
                  <a:gd name="T9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3" h="82">
                    <a:moveTo>
                      <a:pt x="71" y="3"/>
                    </a:moveTo>
                    <a:cubicBezTo>
                      <a:pt x="70" y="3"/>
                      <a:pt x="68" y="2"/>
                      <a:pt x="65" y="0"/>
                    </a:cubicBezTo>
                    <a:cubicBezTo>
                      <a:pt x="64" y="2"/>
                      <a:pt x="58" y="1"/>
                      <a:pt x="56" y="1"/>
                    </a:cubicBezTo>
                    <a:cubicBezTo>
                      <a:pt x="53" y="1"/>
                      <a:pt x="55" y="5"/>
                      <a:pt x="54" y="7"/>
                    </a:cubicBezTo>
                    <a:cubicBezTo>
                      <a:pt x="52" y="8"/>
                      <a:pt x="51" y="10"/>
                      <a:pt x="52" y="11"/>
                    </a:cubicBezTo>
                    <a:cubicBezTo>
                      <a:pt x="54" y="12"/>
                      <a:pt x="52" y="18"/>
                      <a:pt x="52" y="20"/>
                    </a:cubicBezTo>
                    <a:cubicBezTo>
                      <a:pt x="52" y="22"/>
                      <a:pt x="49" y="27"/>
                      <a:pt x="50" y="28"/>
                    </a:cubicBezTo>
                    <a:cubicBezTo>
                      <a:pt x="51" y="28"/>
                      <a:pt x="53" y="33"/>
                      <a:pt x="56" y="34"/>
                    </a:cubicBezTo>
                    <a:cubicBezTo>
                      <a:pt x="58" y="35"/>
                      <a:pt x="60" y="32"/>
                      <a:pt x="61" y="32"/>
                    </a:cubicBezTo>
                    <a:cubicBezTo>
                      <a:pt x="62" y="32"/>
                      <a:pt x="62" y="35"/>
                      <a:pt x="62" y="38"/>
                    </a:cubicBezTo>
                    <a:cubicBezTo>
                      <a:pt x="62" y="40"/>
                      <a:pt x="61" y="41"/>
                      <a:pt x="61" y="41"/>
                    </a:cubicBezTo>
                    <a:cubicBezTo>
                      <a:pt x="61" y="41"/>
                      <a:pt x="57" y="43"/>
                      <a:pt x="55" y="41"/>
                    </a:cubicBezTo>
                    <a:cubicBezTo>
                      <a:pt x="53" y="40"/>
                      <a:pt x="52" y="36"/>
                      <a:pt x="52" y="35"/>
                    </a:cubicBezTo>
                    <a:cubicBezTo>
                      <a:pt x="52" y="33"/>
                      <a:pt x="47" y="33"/>
                      <a:pt x="46" y="33"/>
                    </a:cubicBezTo>
                    <a:cubicBezTo>
                      <a:pt x="44" y="33"/>
                      <a:pt x="42" y="30"/>
                      <a:pt x="41" y="29"/>
                    </a:cubicBezTo>
                    <a:cubicBezTo>
                      <a:pt x="41" y="27"/>
                      <a:pt x="39" y="29"/>
                      <a:pt x="39" y="30"/>
                    </a:cubicBezTo>
                    <a:cubicBezTo>
                      <a:pt x="39" y="31"/>
                      <a:pt x="37" y="31"/>
                      <a:pt x="35" y="31"/>
                    </a:cubicBezTo>
                    <a:cubicBezTo>
                      <a:pt x="33" y="31"/>
                      <a:pt x="30" y="28"/>
                      <a:pt x="28" y="29"/>
                    </a:cubicBezTo>
                    <a:cubicBezTo>
                      <a:pt x="27" y="30"/>
                      <a:pt x="25" y="26"/>
                      <a:pt x="26" y="25"/>
                    </a:cubicBezTo>
                    <a:cubicBezTo>
                      <a:pt x="26" y="24"/>
                      <a:pt x="22" y="25"/>
                      <a:pt x="21" y="25"/>
                    </a:cubicBezTo>
                    <a:cubicBezTo>
                      <a:pt x="19" y="26"/>
                      <a:pt x="19" y="24"/>
                      <a:pt x="19" y="24"/>
                    </a:cubicBezTo>
                    <a:cubicBezTo>
                      <a:pt x="19" y="24"/>
                      <a:pt x="18" y="22"/>
                      <a:pt x="16" y="22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14" y="77"/>
                      <a:pt x="24" y="76"/>
                      <a:pt x="24" y="78"/>
                    </a:cubicBezTo>
                    <a:cubicBezTo>
                      <a:pt x="24" y="78"/>
                      <a:pt x="24" y="79"/>
                      <a:pt x="24" y="80"/>
                    </a:cubicBezTo>
                    <a:cubicBezTo>
                      <a:pt x="26" y="79"/>
                      <a:pt x="28" y="79"/>
                      <a:pt x="29" y="79"/>
                    </a:cubicBezTo>
                    <a:cubicBezTo>
                      <a:pt x="30" y="79"/>
                      <a:pt x="37" y="82"/>
                      <a:pt x="39" y="81"/>
                    </a:cubicBezTo>
                    <a:cubicBezTo>
                      <a:pt x="41" y="80"/>
                      <a:pt x="44" y="73"/>
                      <a:pt x="47" y="72"/>
                    </a:cubicBezTo>
                    <a:cubicBezTo>
                      <a:pt x="50" y="71"/>
                      <a:pt x="55" y="67"/>
                      <a:pt x="55" y="66"/>
                    </a:cubicBezTo>
                    <a:cubicBezTo>
                      <a:pt x="55" y="64"/>
                      <a:pt x="55" y="63"/>
                      <a:pt x="59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5" y="56"/>
                      <a:pt x="86" y="48"/>
                      <a:pt x="87" y="48"/>
                    </a:cubicBezTo>
                    <a:cubicBezTo>
                      <a:pt x="86" y="46"/>
                      <a:pt x="85" y="44"/>
                      <a:pt x="86" y="44"/>
                    </a:cubicBezTo>
                    <a:cubicBezTo>
                      <a:pt x="86" y="44"/>
                      <a:pt x="87" y="38"/>
                      <a:pt x="87" y="36"/>
                    </a:cubicBezTo>
                    <a:cubicBezTo>
                      <a:pt x="87" y="35"/>
                      <a:pt x="92" y="36"/>
                      <a:pt x="90" y="34"/>
                    </a:cubicBezTo>
                    <a:cubicBezTo>
                      <a:pt x="88" y="33"/>
                      <a:pt x="89" y="23"/>
                      <a:pt x="90" y="21"/>
                    </a:cubicBezTo>
                    <a:cubicBezTo>
                      <a:pt x="91" y="19"/>
                      <a:pt x="93" y="21"/>
                      <a:pt x="93" y="19"/>
                    </a:cubicBezTo>
                    <a:cubicBezTo>
                      <a:pt x="93" y="18"/>
                      <a:pt x="90" y="12"/>
                      <a:pt x="89" y="11"/>
                    </a:cubicBezTo>
                    <a:cubicBezTo>
                      <a:pt x="88" y="10"/>
                      <a:pt x="81" y="7"/>
                      <a:pt x="79" y="6"/>
                    </a:cubicBezTo>
                    <a:cubicBezTo>
                      <a:pt x="77" y="6"/>
                      <a:pt x="73" y="3"/>
                      <a:pt x="7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0" name="Freeform 13">
                <a:extLst>
                  <a:ext uri="{FF2B5EF4-FFF2-40B4-BE49-F238E27FC236}">
                    <a16:creationId xmlns:a16="http://schemas.microsoft.com/office/drawing/2014/main" id="{5A2FBF15-4FA8-4C27-9041-B1317E1A68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6699" y="4107364"/>
                <a:ext cx="36387" cy="32623"/>
              </a:xfrm>
              <a:custGeom>
                <a:avLst/>
                <a:gdLst>
                  <a:gd name="T0" fmla="*/ 13 w 16"/>
                  <a:gd name="T1" fmla="*/ 0 h 14"/>
                  <a:gd name="T2" fmla="*/ 8 w 16"/>
                  <a:gd name="T3" fmla="*/ 2 h 14"/>
                  <a:gd name="T4" fmla="*/ 4 w 16"/>
                  <a:gd name="T5" fmla="*/ 2 h 14"/>
                  <a:gd name="T6" fmla="*/ 3 w 16"/>
                  <a:gd name="T7" fmla="*/ 3 h 14"/>
                  <a:gd name="T8" fmla="*/ 2 w 16"/>
                  <a:gd name="T9" fmla="*/ 8 h 14"/>
                  <a:gd name="T10" fmla="*/ 0 w 16"/>
                  <a:gd name="T11" fmla="*/ 11 h 14"/>
                  <a:gd name="T12" fmla="*/ 2 w 16"/>
                  <a:gd name="T13" fmla="*/ 13 h 14"/>
                  <a:gd name="T14" fmla="*/ 4 w 16"/>
                  <a:gd name="T15" fmla="*/ 13 h 14"/>
                  <a:gd name="T16" fmla="*/ 8 w 16"/>
                  <a:gd name="T17" fmla="*/ 11 h 14"/>
                  <a:gd name="T18" fmla="*/ 15 w 16"/>
                  <a:gd name="T19" fmla="*/ 9 h 14"/>
                  <a:gd name="T20" fmla="*/ 14 w 16"/>
                  <a:gd name="T21" fmla="*/ 4 h 14"/>
                  <a:gd name="T22" fmla="*/ 13 w 16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4">
                    <a:moveTo>
                      <a:pt x="13" y="0"/>
                    </a:moveTo>
                    <a:cubicBezTo>
                      <a:pt x="11" y="1"/>
                      <a:pt x="9" y="1"/>
                      <a:pt x="8" y="2"/>
                    </a:cubicBezTo>
                    <a:cubicBezTo>
                      <a:pt x="7" y="2"/>
                      <a:pt x="7" y="3"/>
                      <a:pt x="4" y="2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1" y="4"/>
                      <a:pt x="2" y="8"/>
                      <a:pt x="2" y="8"/>
                    </a:cubicBezTo>
                    <a:cubicBezTo>
                      <a:pt x="2" y="8"/>
                      <a:pt x="0" y="8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9" y="14"/>
                      <a:pt x="8" y="11"/>
                      <a:pt x="8" y="11"/>
                    </a:cubicBezTo>
                    <a:cubicBezTo>
                      <a:pt x="8" y="11"/>
                      <a:pt x="15" y="11"/>
                      <a:pt x="15" y="9"/>
                    </a:cubicBezTo>
                    <a:cubicBezTo>
                      <a:pt x="16" y="7"/>
                      <a:pt x="14" y="4"/>
                      <a:pt x="14" y="4"/>
                    </a:cubicBezTo>
                    <a:lnTo>
                      <a:pt x="13" y="0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1" name="Freeform 14">
                <a:extLst>
                  <a:ext uri="{FF2B5EF4-FFF2-40B4-BE49-F238E27FC236}">
                    <a16:creationId xmlns:a16="http://schemas.microsoft.com/office/drawing/2014/main" id="{CC1A8FC0-0F2A-49E4-A6BF-5820F7390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0041" y="3857674"/>
                <a:ext cx="190718" cy="258473"/>
              </a:xfrm>
              <a:custGeom>
                <a:avLst/>
                <a:gdLst>
                  <a:gd name="T0" fmla="*/ 19 w 83"/>
                  <a:gd name="T1" fmla="*/ 21 h 112"/>
                  <a:gd name="T2" fmla="*/ 25 w 83"/>
                  <a:gd name="T3" fmla="*/ 26 h 112"/>
                  <a:gd name="T4" fmla="*/ 41 w 83"/>
                  <a:gd name="T5" fmla="*/ 32 h 112"/>
                  <a:gd name="T6" fmla="*/ 52 w 83"/>
                  <a:gd name="T7" fmla="*/ 34 h 112"/>
                  <a:gd name="T8" fmla="*/ 55 w 83"/>
                  <a:gd name="T9" fmla="*/ 36 h 112"/>
                  <a:gd name="T10" fmla="*/ 33 w 83"/>
                  <a:gd name="T11" fmla="*/ 58 h 112"/>
                  <a:gd name="T12" fmla="*/ 24 w 83"/>
                  <a:gd name="T13" fmla="*/ 59 h 112"/>
                  <a:gd name="T14" fmla="*/ 14 w 83"/>
                  <a:gd name="T15" fmla="*/ 65 h 112"/>
                  <a:gd name="T16" fmla="*/ 7 w 83"/>
                  <a:gd name="T17" fmla="*/ 66 h 112"/>
                  <a:gd name="T18" fmla="*/ 4 w 83"/>
                  <a:gd name="T19" fmla="*/ 71 h 112"/>
                  <a:gd name="T20" fmla="*/ 0 w 83"/>
                  <a:gd name="T21" fmla="*/ 77 h 112"/>
                  <a:gd name="T22" fmla="*/ 0 w 83"/>
                  <a:gd name="T23" fmla="*/ 106 h 112"/>
                  <a:gd name="T24" fmla="*/ 4 w 83"/>
                  <a:gd name="T25" fmla="*/ 112 h 112"/>
                  <a:gd name="T26" fmla="*/ 22 w 83"/>
                  <a:gd name="T27" fmla="*/ 93 h 112"/>
                  <a:gd name="T28" fmla="*/ 36 w 83"/>
                  <a:gd name="T29" fmla="*/ 83 h 112"/>
                  <a:gd name="T30" fmla="*/ 56 w 83"/>
                  <a:gd name="T31" fmla="*/ 63 h 112"/>
                  <a:gd name="T32" fmla="*/ 65 w 83"/>
                  <a:gd name="T33" fmla="*/ 48 h 112"/>
                  <a:gd name="T34" fmla="*/ 73 w 83"/>
                  <a:gd name="T35" fmla="*/ 36 h 112"/>
                  <a:gd name="T36" fmla="*/ 80 w 83"/>
                  <a:gd name="T37" fmla="*/ 20 h 112"/>
                  <a:gd name="T38" fmla="*/ 83 w 83"/>
                  <a:gd name="T39" fmla="*/ 6 h 112"/>
                  <a:gd name="T40" fmla="*/ 78 w 83"/>
                  <a:gd name="T41" fmla="*/ 3 h 112"/>
                  <a:gd name="T42" fmla="*/ 60 w 83"/>
                  <a:gd name="T43" fmla="*/ 8 h 112"/>
                  <a:gd name="T44" fmla="*/ 47 w 83"/>
                  <a:gd name="T45" fmla="*/ 11 h 112"/>
                  <a:gd name="T46" fmla="*/ 36 w 83"/>
                  <a:gd name="T47" fmla="*/ 13 h 112"/>
                  <a:gd name="T48" fmla="*/ 23 w 83"/>
                  <a:gd name="T49" fmla="*/ 12 h 112"/>
                  <a:gd name="T50" fmla="*/ 19 w 83"/>
                  <a:gd name="T51" fmla="*/ 7 h 112"/>
                  <a:gd name="T52" fmla="*/ 14 w 83"/>
                  <a:gd name="T53" fmla="*/ 14 h 112"/>
                  <a:gd name="T54" fmla="*/ 19 w 83"/>
                  <a:gd name="T55" fmla="*/ 2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3" h="112">
                    <a:moveTo>
                      <a:pt x="19" y="21"/>
                    </a:moveTo>
                    <a:cubicBezTo>
                      <a:pt x="21" y="22"/>
                      <a:pt x="23" y="26"/>
                      <a:pt x="25" y="26"/>
                    </a:cubicBezTo>
                    <a:cubicBezTo>
                      <a:pt x="26" y="27"/>
                      <a:pt x="35" y="30"/>
                      <a:pt x="41" y="32"/>
                    </a:cubicBezTo>
                    <a:cubicBezTo>
                      <a:pt x="47" y="34"/>
                      <a:pt x="50" y="34"/>
                      <a:pt x="52" y="34"/>
                    </a:cubicBezTo>
                    <a:cubicBezTo>
                      <a:pt x="54" y="34"/>
                      <a:pt x="56" y="35"/>
                      <a:pt x="55" y="36"/>
                    </a:cubicBezTo>
                    <a:cubicBezTo>
                      <a:pt x="53" y="37"/>
                      <a:pt x="36" y="55"/>
                      <a:pt x="33" y="58"/>
                    </a:cubicBezTo>
                    <a:cubicBezTo>
                      <a:pt x="31" y="60"/>
                      <a:pt x="30" y="59"/>
                      <a:pt x="24" y="59"/>
                    </a:cubicBezTo>
                    <a:cubicBezTo>
                      <a:pt x="19" y="59"/>
                      <a:pt x="15" y="65"/>
                      <a:pt x="14" y="65"/>
                    </a:cubicBezTo>
                    <a:cubicBezTo>
                      <a:pt x="13" y="65"/>
                      <a:pt x="10" y="65"/>
                      <a:pt x="7" y="66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7" y="108"/>
                      <a:pt x="16" y="100"/>
                      <a:pt x="22" y="93"/>
                    </a:cubicBezTo>
                    <a:cubicBezTo>
                      <a:pt x="29" y="86"/>
                      <a:pt x="32" y="85"/>
                      <a:pt x="36" y="83"/>
                    </a:cubicBezTo>
                    <a:cubicBezTo>
                      <a:pt x="40" y="81"/>
                      <a:pt x="50" y="71"/>
                      <a:pt x="56" y="63"/>
                    </a:cubicBezTo>
                    <a:cubicBezTo>
                      <a:pt x="60" y="58"/>
                      <a:pt x="65" y="52"/>
                      <a:pt x="65" y="48"/>
                    </a:cubicBezTo>
                    <a:cubicBezTo>
                      <a:pt x="66" y="44"/>
                      <a:pt x="70" y="39"/>
                      <a:pt x="73" y="36"/>
                    </a:cubicBezTo>
                    <a:cubicBezTo>
                      <a:pt x="75" y="32"/>
                      <a:pt x="80" y="23"/>
                      <a:pt x="80" y="20"/>
                    </a:cubicBezTo>
                    <a:cubicBezTo>
                      <a:pt x="80" y="17"/>
                      <a:pt x="83" y="11"/>
                      <a:pt x="83" y="6"/>
                    </a:cubicBezTo>
                    <a:cubicBezTo>
                      <a:pt x="83" y="1"/>
                      <a:pt x="79" y="0"/>
                      <a:pt x="78" y="3"/>
                    </a:cubicBezTo>
                    <a:cubicBezTo>
                      <a:pt x="76" y="6"/>
                      <a:pt x="66" y="8"/>
                      <a:pt x="60" y="8"/>
                    </a:cubicBezTo>
                    <a:cubicBezTo>
                      <a:pt x="53" y="8"/>
                      <a:pt x="49" y="9"/>
                      <a:pt x="47" y="11"/>
                    </a:cubicBezTo>
                    <a:cubicBezTo>
                      <a:pt x="44" y="13"/>
                      <a:pt x="38" y="10"/>
                      <a:pt x="36" y="13"/>
                    </a:cubicBezTo>
                    <a:cubicBezTo>
                      <a:pt x="34" y="15"/>
                      <a:pt x="26" y="17"/>
                      <a:pt x="23" y="12"/>
                    </a:cubicBezTo>
                    <a:cubicBezTo>
                      <a:pt x="22" y="9"/>
                      <a:pt x="20" y="8"/>
                      <a:pt x="19" y="7"/>
                    </a:cubicBezTo>
                    <a:cubicBezTo>
                      <a:pt x="17" y="9"/>
                      <a:pt x="14" y="13"/>
                      <a:pt x="14" y="14"/>
                    </a:cubicBezTo>
                    <a:cubicBezTo>
                      <a:pt x="15" y="16"/>
                      <a:pt x="18" y="21"/>
                      <a:pt x="1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2" name="Freeform 15">
                <a:extLst>
                  <a:ext uri="{FF2B5EF4-FFF2-40B4-BE49-F238E27FC236}">
                    <a16:creationId xmlns:a16="http://schemas.microsoft.com/office/drawing/2014/main" id="{E09DCBA2-AA64-4179-9F31-538128497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8807" y="3385897"/>
                <a:ext cx="223341" cy="179426"/>
              </a:xfrm>
              <a:custGeom>
                <a:avLst/>
                <a:gdLst>
                  <a:gd name="T0" fmla="*/ 36 w 97"/>
                  <a:gd name="T1" fmla="*/ 78 h 78"/>
                  <a:gd name="T2" fmla="*/ 36 w 97"/>
                  <a:gd name="T3" fmla="*/ 67 h 78"/>
                  <a:gd name="T4" fmla="*/ 49 w 97"/>
                  <a:gd name="T5" fmla="*/ 58 h 78"/>
                  <a:gd name="T6" fmla="*/ 54 w 97"/>
                  <a:gd name="T7" fmla="*/ 57 h 78"/>
                  <a:gd name="T8" fmla="*/ 61 w 97"/>
                  <a:gd name="T9" fmla="*/ 55 h 78"/>
                  <a:gd name="T10" fmla="*/ 65 w 97"/>
                  <a:gd name="T11" fmla="*/ 50 h 78"/>
                  <a:gd name="T12" fmla="*/ 71 w 97"/>
                  <a:gd name="T13" fmla="*/ 48 h 78"/>
                  <a:gd name="T14" fmla="*/ 75 w 97"/>
                  <a:gd name="T15" fmla="*/ 46 h 78"/>
                  <a:gd name="T16" fmla="*/ 76 w 97"/>
                  <a:gd name="T17" fmla="*/ 41 h 78"/>
                  <a:gd name="T18" fmla="*/ 78 w 97"/>
                  <a:gd name="T19" fmla="*/ 39 h 78"/>
                  <a:gd name="T20" fmla="*/ 83 w 97"/>
                  <a:gd name="T21" fmla="*/ 36 h 78"/>
                  <a:gd name="T22" fmla="*/ 95 w 97"/>
                  <a:gd name="T23" fmla="*/ 35 h 78"/>
                  <a:gd name="T24" fmla="*/ 97 w 97"/>
                  <a:gd name="T25" fmla="*/ 32 h 78"/>
                  <a:gd name="T26" fmla="*/ 94 w 97"/>
                  <a:gd name="T27" fmla="*/ 27 h 78"/>
                  <a:gd name="T28" fmla="*/ 93 w 97"/>
                  <a:gd name="T29" fmla="*/ 19 h 78"/>
                  <a:gd name="T30" fmla="*/ 91 w 97"/>
                  <a:gd name="T31" fmla="*/ 11 h 78"/>
                  <a:gd name="T32" fmla="*/ 89 w 97"/>
                  <a:gd name="T33" fmla="*/ 9 h 78"/>
                  <a:gd name="T34" fmla="*/ 80 w 97"/>
                  <a:gd name="T35" fmla="*/ 6 h 78"/>
                  <a:gd name="T36" fmla="*/ 66 w 97"/>
                  <a:gd name="T37" fmla="*/ 5 h 78"/>
                  <a:gd name="T38" fmla="*/ 59 w 97"/>
                  <a:gd name="T39" fmla="*/ 2 h 78"/>
                  <a:gd name="T40" fmla="*/ 50 w 97"/>
                  <a:gd name="T41" fmla="*/ 18 h 78"/>
                  <a:gd name="T42" fmla="*/ 38 w 97"/>
                  <a:gd name="T43" fmla="*/ 24 h 78"/>
                  <a:gd name="T44" fmla="*/ 32 w 97"/>
                  <a:gd name="T45" fmla="*/ 31 h 78"/>
                  <a:gd name="T46" fmla="*/ 27 w 97"/>
                  <a:gd name="T47" fmla="*/ 38 h 78"/>
                  <a:gd name="T48" fmla="*/ 27 w 97"/>
                  <a:gd name="T49" fmla="*/ 51 h 78"/>
                  <a:gd name="T50" fmla="*/ 18 w 97"/>
                  <a:gd name="T51" fmla="*/ 64 h 78"/>
                  <a:gd name="T52" fmla="*/ 6 w 97"/>
                  <a:gd name="T53" fmla="*/ 72 h 78"/>
                  <a:gd name="T54" fmla="*/ 0 w 97"/>
                  <a:gd name="T55" fmla="*/ 75 h 78"/>
                  <a:gd name="T56" fmla="*/ 30 w 97"/>
                  <a:gd name="T57" fmla="*/ 75 h 78"/>
                  <a:gd name="T58" fmla="*/ 36 w 97"/>
                  <a:gd name="T5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7" h="78">
                    <a:moveTo>
                      <a:pt x="36" y="78"/>
                    </a:moveTo>
                    <a:cubicBezTo>
                      <a:pt x="36" y="72"/>
                      <a:pt x="36" y="67"/>
                      <a:pt x="36" y="67"/>
                    </a:cubicBezTo>
                    <a:cubicBezTo>
                      <a:pt x="36" y="66"/>
                      <a:pt x="47" y="59"/>
                      <a:pt x="49" y="58"/>
                    </a:cubicBezTo>
                    <a:cubicBezTo>
                      <a:pt x="50" y="57"/>
                      <a:pt x="54" y="59"/>
                      <a:pt x="54" y="57"/>
                    </a:cubicBezTo>
                    <a:cubicBezTo>
                      <a:pt x="54" y="55"/>
                      <a:pt x="58" y="56"/>
                      <a:pt x="61" y="55"/>
                    </a:cubicBezTo>
                    <a:cubicBezTo>
                      <a:pt x="63" y="55"/>
                      <a:pt x="65" y="53"/>
                      <a:pt x="65" y="50"/>
                    </a:cubicBezTo>
                    <a:cubicBezTo>
                      <a:pt x="65" y="48"/>
                      <a:pt x="69" y="49"/>
                      <a:pt x="71" y="48"/>
                    </a:cubicBezTo>
                    <a:cubicBezTo>
                      <a:pt x="73" y="48"/>
                      <a:pt x="73" y="46"/>
                      <a:pt x="75" y="46"/>
                    </a:cubicBezTo>
                    <a:cubicBezTo>
                      <a:pt x="76" y="46"/>
                      <a:pt x="76" y="44"/>
                      <a:pt x="76" y="41"/>
                    </a:cubicBezTo>
                    <a:cubicBezTo>
                      <a:pt x="76" y="38"/>
                      <a:pt x="76" y="39"/>
                      <a:pt x="78" y="39"/>
                    </a:cubicBezTo>
                    <a:cubicBezTo>
                      <a:pt x="81" y="39"/>
                      <a:pt x="83" y="38"/>
                      <a:pt x="83" y="36"/>
                    </a:cubicBezTo>
                    <a:cubicBezTo>
                      <a:pt x="83" y="34"/>
                      <a:pt x="93" y="35"/>
                      <a:pt x="95" y="35"/>
                    </a:cubicBezTo>
                    <a:cubicBezTo>
                      <a:pt x="97" y="35"/>
                      <a:pt x="97" y="34"/>
                      <a:pt x="97" y="32"/>
                    </a:cubicBezTo>
                    <a:cubicBezTo>
                      <a:pt x="97" y="31"/>
                      <a:pt x="95" y="27"/>
                      <a:pt x="94" y="27"/>
                    </a:cubicBezTo>
                    <a:cubicBezTo>
                      <a:pt x="92" y="27"/>
                      <a:pt x="93" y="23"/>
                      <a:pt x="93" y="19"/>
                    </a:cubicBezTo>
                    <a:cubicBezTo>
                      <a:pt x="93" y="16"/>
                      <a:pt x="93" y="13"/>
                      <a:pt x="91" y="11"/>
                    </a:cubicBezTo>
                    <a:cubicBezTo>
                      <a:pt x="90" y="11"/>
                      <a:pt x="90" y="10"/>
                      <a:pt x="89" y="9"/>
                    </a:cubicBezTo>
                    <a:cubicBezTo>
                      <a:pt x="87" y="9"/>
                      <a:pt x="83" y="6"/>
                      <a:pt x="80" y="6"/>
                    </a:cubicBezTo>
                    <a:cubicBezTo>
                      <a:pt x="76" y="6"/>
                      <a:pt x="69" y="8"/>
                      <a:pt x="66" y="5"/>
                    </a:cubicBezTo>
                    <a:cubicBezTo>
                      <a:pt x="63" y="2"/>
                      <a:pt x="61" y="0"/>
                      <a:pt x="59" y="2"/>
                    </a:cubicBezTo>
                    <a:cubicBezTo>
                      <a:pt x="57" y="3"/>
                      <a:pt x="53" y="14"/>
                      <a:pt x="50" y="18"/>
                    </a:cubicBezTo>
                    <a:cubicBezTo>
                      <a:pt x="48" y="21"/>
                      <a:pt x="41" y="24"/>
                      <a:pt x="38" y="24"/>
                    </a:cubicBezTo>
                    <a:cubicBezTo>
                      <a:pt x="35" y="24"/>
                      <a:pt x="34" y="29"/>
                      <a:pt x="32" y="31"/>
                    </a:cubicBezTo>
                    <a:cubicBezTo>
                      <a:pt x="29" y="33"/>
                      <a:pt x="30" y="36"/>
                      <a:pt x="27" y="38"/>
                    </a:cubicBezTo>
                    <a:cubicBezTo>
                      <a:pt x="24" y="41"/>
                      <a:pt x="26" y="48"/>
                      <a:pt x="27" y="51"/>
                    </a:cubicBezTo>
                    <a:cubicBezTo>
                      <a:pt x="29" y="53"/>
                      <a:pt x="22" y="61"/>
                      <a:pt x="18" y="64"/>
                    </a:cubicBezTo>
                    <a:cubicBezTo>
                      <a:pt x="14" y="66"/>
                      <a:pt x="12" y="71"/>
                      <a:pt x="6" y="72"/>
                    </a:cubicBezTo>
                    <a:cubicBezTo>
                      <a:pt x="4" y="72"/>
                      <a:pt x="2" y="73"/>
                      <a:pt x="0" y="75"/>
                    </a:cubicBezTo>
                    <a:cubicBezTo>
                      <a:pt x="10" y="75"/>
                      <a:pt x="25" y="75"/>
                      <a:pt x="30" y="75"/>
                    </a:cubicBezTo>
                    <a:cubicBezTo>
                      <a:pt x="36" y="75"/>
                      <a:pt x="35" y="76"/>
                      <a:pt x="36" y="7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3" name="Freeform 16">
                <a:extLst>
                  <a:ext uri="{FF2B5EF4-FFF2-40B4-BE49-F238E27FC236}">
                    <a16:creationId xmlns:a16="http://schemas.microsoft.com/office/drawing/2014/main" id="{A66F132C-B60B-412A-B86D-5C28B47993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8989" y="3355784"/>
                <a:ext cx="80302" cy="149312"/>
              </a:xfrm>
              <a:custGeom>
                <a:avLst/>
                <a:gdLst>
                  <a:gd name="T0" fmla="*/ 10 w 35"/>
                  <a:gd name="T1" fmla="*/ 16 h 65"/>
                  <a:gd name="T2" fmla="*/ 7 w 35"/>
                  <a:gd name="T3" fmla="*/ 25 h 65"/>
                  <a:gd name="T4" fmla="*/ 2 w 35"/>
                  <a:gd name="T5" fmla="*/ 30 h 65"/>
                  <a:gd name="T6" fmla="*/ 5 w 35"/>
                  <a:gd name="T7" fmla="*/ 39 h 65"/>
                  <a:gd name="T8" fmla="*/ 9 w 35"/>
                  <a:gd name="T9" fmla="*/ 44 h 65"/>
                  <a:gd name="T10" fmla="*/ 15 w 35"/>
                  <a:gd name="T11" fmla="*/ 49 h 65"/>
                  <a:gd name="T12" fmla="*/ 19 w 35"/>
                  <a:gd name="T13" fmla="*/ 63 h 65"/>
                  <a:gd name="T14" fmla="*/ 19 w 35"/>
                  <a:gd name="T15" fmla="*/ 65 h 65"/>
                  <a:gd name="T16" fmla="*/ 23 w 35"/>
                  <a:gd name="T17" fmla="*/ 62 h 65"/>
                  <a:gd name="T18" fmla="*/ 24 w 35"/>
                  <a:gd name="T19" fmla="*/ 56 h 65"/>
                  <a:gd name="T20" fmla="*/ 25 w 35"/>
                  <a:gd name="T21" fmla="*/ 52 h 65"/>
                  <a:gd name="T22" fmla="*/ 31 w 35"/>
                  <a:gd name="T23" fmla="*/ 46 h 65"/>
                  <a:gd name="T24" fmla="*/ 34 w 35"/>
                  <a:gd name="T25" fmla="*/ 44 h 65"/>
                  <a:gd name="T26" fmla="*/ 35 w 35"/>
                  <a:gd name="T27" fmla="*/ 39 h 65"/>
                  <a:gd name="T28" fmla="*/ 32 w 35"/>
                  <a:gd name="T29" fmla="*/ 36 h 65"/>
                  <a:gd name="T30" fmla="*/ 28 w 35"/>
                  <a:gd name="T31" fmla="*/ 33 h 65"/>
                  <a:gd name="T32" fmla="*/ 22 w 35"/>
                  <a:gd name="T33" fmla="*/ 31 h 65"/>
                  <a:gd name="T34" fmla="*/ 28 w 35"/>
                  <a:gd name="T35" fmla="*/ 25 h 65"/>
                  <a:gd name="T36" fmla="*/ 29 w 35"/>
                  <a:gd name="T37" fmla="*/ 14 h 65"/>
                  <a:gd name="T38" fmla="*/ 30 w 35"/>
                  <a:gd name="T39" fmla="*/ 7 h 65"/>
                  <a:gd name="T40" fmla="*/ 29 w 35"/>
                  <a:gd name="T41" fmla="*/ 4 h 65"/>
                  <a:gd name="T42" fmla="*/ 25 w 35"/>
                  <a:gd name="T43" fmla="*/ 3 h 65"/>
                  <a:gd name="T44" fmla="*/ 14 w 35"/>
                  <a:gd name="T45" fmla="*/ 2 h 65"/>
                  <a:gd name="T46" fmla="*/ 10 w 35"/>
                  <a:gd name="T47" fmla="*/ 4 h 65"/>
                  <a:gd name="T48" fmla="*/ 10 w 35"/>
                  <a:gd name="T49" fmla="*/ 1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65">
                    <a:moveTo>
                      <a:pt x="10" y="16"/>
                    </a:moveTo>
                    <a:cubicBezTo>
                      <a:pt x="12" y="19"/>
                      <a:pt x="9" y="24"/>
                      <a:pt x="7" y="25"/>
                    </a:cubicBezTo>
                    <a:cubicBezTo>
                      <a:pt x="5" y="26"/>
                      <a:pt x="4" y="30"/>
                      <a:pt x="2" y="30"/>
                    </a:cubicBezTo>
                    <a:cubicBezTo>
                      <a:pt x="0" y="30"/>
                      <a:pt x="2" y="37"/>
                      <a:pt x="5" y="39"/>
                    </a:cubicBezTo>
                    <a:cubicBezTo>
                      <a:pt x="9" y="40"/>
                      <a:pt x="9" y="42"/>
                      <a:pt x="9" y="44"/>
                    </a:cubicBezTo>
                    <a:cubicBezTo>
                      <a:pt x="9" y="45"/>
                      <a:pt x="13" y="47"/>
                      <a:pt x="15" y="49"/>
                    </a:cubicBezTo>
                    <a:cubicBezTo>
                      <a:pt x="16" y="50"/>
                      <a:pt x="19" y="59"/>
                      <a:pt x="19" y="63"/>
                    </a:cubicBezTo>
                    <a:cubicBezTo>
                      <a:pt x="19" y="64"/>
                      <a:pt x="19" y="64"/>
                      <a:pt x="19" y="65"/>
                    </a:cubicBezTo>
                    <a:cubicBezTo>
                      <a:pt x="21" y="64"/>
                      <a:pt x="22" y="63"/>
                      <a:pt x="23" y="62"/>
                    </a:cubicBezTo>
                    <a:cubicBezTo>
                      <a:pt x="24" y="60"/>
                      <a:pt x="25" y="56"/>
                      <a:pt x="24" y="56"/>
                    </a:cubicBezTo>
                    <a:cubicBezTo>
                      <a:pt x="24" y="55"/>
                      <a:pt x="24" y="53"/>
                      <a:pt x="25" y="52"/>
                    </a:cubicBezTo>
                    <a:cubicBezTo>
                      <a:pt x="26" y="51"/>
                      <a:pt x="30" y="47"/>
                      <a:pt x="31" y="46"/>
                    </a:cubicBezTo>
                    <a:cubicBezTo>
                      <a:pt x="32" y="46"/>
                      <a:pt x="35" y="46"/>
                      <a:pt x="34" y="44"/>
                    </a:cubicBezTo>
                    <a:cubicBezTo>
                      <a:pt x="34" y="43"/>
                      <a:pt x="35" y="41"/>
                      <a:pt x="35" y="39"/>
                    </a:cubicBezTo>
                    <a:cubicBezTo>
                      <a:pt x="33" y="38"/>
                      <a:pt x="32" y="37"/>
                      <a:pt x="32" y="36"/>
                    </a:cubicBezTo>
                    <a:cubicBezTo>
                      <a:pt x="32" y="35"/>
                      <a:pt x="29" y="32"/>
                      <a:pt x="28" y="33"/>
                    </a:cubicBezTo>
                    <a:cubicBezTo>
                      <a:pt x="27" y="35"/>
                      <a:pt x="23" y="34"/>
                      <a:pt x="22" y="31"/>
                    </a:cubicBezTo>
                    <a:cubicBezTo>
                      <a:pt x="21" y="28"/>
                      <a:pt x="25" y="28"/>
                      <a:pt x="28" y="25"/>
                    </a:cubicBezTo>
                    <a:cubicBezTo>
                      <a:pt x="32" y="22"/>
                      <a:pt x="32" y="17"/>
                      <a:pt x="29" y="14"/>
                    </a:cubicBezTo>
                    <a:cubicBezTo>
                      <a:pt x="25" y="11"/>
                      <a:pt x="27" y="10"/>
                      <a:pt x="30" y="7"/>
                    </a:cubicBezTo>
                    <a:cubicBezTo>
                      <a:pt x="32" y="5"/>
                      <a:pt x="30" y="3"/>
                      <a:pt x="29" y="4"/>
                    </a:cubicBezTo>
                    <a:cubicBezTo>
                      <a:pt x="28" y="5"/>
                      <a:pt x="25" y="6"/>
                      <a:pt x="25" y="3"/>
                    </a:cubicBezTo>
                    <a:cubicBezTo>
                      <a:pt x="25" y="0"/>
                      <a:pt x="17" y="0"/>
                      <a:pt x="14" y="2"/>
                    </a:cubicBezTo>
                    <a:cubicBezTo>
                      <a:pt x="13" y="3"/>
                      <a:pt x="11" y="4"/>
                      <a:pt x="10" y="4"/>
                    </a:cubicBezTo>
                    <a:cubicBezTo>
                      <a:pt x="9" y="8"/>
                      <a:pt x="8" y="14"/>
                      <a:pt x="10" y="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4" name="Freeform 17">
                <a:extLst>
                  <a:ext uri="{FF2B5EF4-FFF2-40B4-BE49-F238E27FC236}">
                    <a16:creationId xmlns:a16="http://schemas.microsoft.com/office/drawing/2014/main" id="{1D558BD2-5571-425D-813F-03FA465E3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360803"/>
                <a:ext cx="385201" cy="370144"/>
              </a:xfrm>
              <a:custGeom>
                <a:avLst/>
                <a:gdLst>
                  <a:gd name="T0" fmla="*/ 57 w 167"/>
                  <a:gd name="T1" fmla="*/ 30 h 161"/>
                  <a:gd name="T2" fmla="*/ 58 w 167"/>
                  <a:gd name="T3" fmla="*/ 38 h 161"/>
                  <a:gd name="T4" fmla="*/ 61 w 167"/>
                  <a:gd name="T5" fmla="*/ 43 h 161"/>
                  <a:gd name="T6" fmla="*/ 59 w 167"/>
                  <a:gd name="T7" fmla="*/ 46 h 161"/>
                  <a:gd name="T8" fmla="*/ 47 w 167"/>
                  <a:gd name="T9" fmla="*/ 47 h 161"/>
                  <a:gd name="T10" fmla="*/ 42 w 167"/>
                  <a:gd name="T11" fmla="*/ 50 h 161"/>
                  <a:gd name="T12" fmla="*/ 40 w 167"/>
                  <a:gd name="T13" fmla="*/ 52 h 161"/>
                  <a:gd name="T14" fmla="*/ 39 w 167"/>
                  <a:gd name="T15" fmla="*/ 57 h 161"/>
                  <a:gd name="T16" fmla="*/ 35 w 167"/>
                  <a:gd name="T17" fmla="*/ 59 h 161"/>
                  <a:gd name="T18" fmla="*/ 29 w 167"/>
                  <a:gd name="T19" fmla="*/ 61 h 161"/>
                  <a:gd name="T20" fmla="*/ 25 w 167"/>
                  <a:gd name="T21" fmla="*/ 66 h 161"/>
                  <a:gd name="T22" fmla="*/ 18 w 167"/>
                  <a:gd name="T23" fmla="*/ 68 h 161"/>
                  <a:gd name="T24" fmla="*/ 13 w 167"/>
                  <a:gd name="T25" fmla="*/ 69 h 161"/>
                  <a:gd name="T26" fmla="*/ 0 w 167"/>
                  <a:gd name="T27" fmla="*/ 78 h 161"/>
                  <a:gd name="T28" fmla="*/ 0 w 167"/>
                  <a:gd name="T29" fmla="*/ 89 h 161"/>
                  <a:gd name="T30" fmla="*/ 1 w 167"/>
                  <a:gd name="T31" fmla="*/ 90 h 161"/>
                  <a:gd name="T32" fmla="*/ 79 w 167"/>
                  <a:gd name="T33" fmla="*/ 142 h 161"/>
                  <a:gd name="T34" fmla="*/ 85 w 167"/>
                  <a:gd name="T35" fmla="*/ 149 h 161"/>
                  <a:gd name="T36" fmla="*/ 94 w 167"/>
                  <a:gd name="T37" fmla="*/ 152 h 161"/>
                  <a:gd name="T38" fmla="*/ 98 w 167"/>
                  <a:gd name="T39" fmla="*/ 161 h 161"/>
                  <a:gd name="T40" fmla="*/ 105 w 167"/>
                  <a:gd name="T41" fmla="*/ 159 h 161"/>
                  <a:gd name="T42" fmla="*/ 118 w 167"/>
                  <a:gd name="T43" fmla="*/ 155 h 161"/>
                  <a:gd name="T44" fmla="*/ 133 w 167"/>
                  <a:gd name="T45" fmla="*/ 143 h 161"/>
                  <a:gd name="T46" fmla="*/ 167 w 167"/>
                  <a:gd name="T47" fmla="*/ 122 h 161"/>
                  <a:gd name="T48" fmla="*/ 167 w 167"/>
                  <a:gd name="T49" fmla="*/ 122 h 161"/>
                  <a:gd name="T50" fmla="*/ 163 w 167"/>
                  <a:gd name="T51" fmla="*/ 115 h 161"/>
                  <a:gd name="T52" fmla="*/ 157 w 167"/>
                  <a:gd name="T53" fmla="*/ 113 h 161"/>
                  <a:gd name="T54" fmla="*/ 152 w 167"/>
                  <a:gd name="T55" fmla="*/ 110 h 161"/>
                  <a:gd name="T56" fmla="*/ 151 w 167"/>
                  <a:gd name="T57" fmla="*/ 104 h 161"/>
                  <a:gd name="T58" fmla="*/ 147 w 167"/>
                  <a:gd name="T59" fmla="*/ 99 h 161"/>
                  <a:gd name="T60" fmla="*/ 151 w 167"/>
                  <a:gd name="T61" fmla="*/ 95 h 161"/>
                  <a:gd name="T62" fmla="*/ 149 w 167"/>
                  <a:gd name="T63" fmla="*/ 91 h 161"/>
                  <a:gd name="T64" fmla="*/ 149 w 167"/>
                  <a:gd name="T65" fmla="*/ 86 h 161"/>
                  <a:gd name="T66" fmla="*/ 150 w 167"/>
                  <a:gd name="T67" fmla="*/ 80 h 161"/>
                  <a:gd name="T68" fmla="*/ 150 w 167"/>
                  <a:gd name="T69" fmla="*/ 72 h 161"/>
                  <a:gd name="T70" fmla="*/ 147 w 167"/>
                  <a:gd name="T71" fmla="*/ 65 h 161"/>
                  <a:gd name="T72" fmla="*/ 148 w 167"/>
                  <a:gd name="T73" fmla="*/ 63 h 161"/>
                  <a:gd name="T74" fmla="*/ 148 w 167"/>
                  <a:gd name="T75" fmla="*/ 61 h 161"/>
                  <a:gd name="T76" fmla="*/ 144 w 167"/>
                  <a:gd name="T77" fmla="*/ 47 h 161"/>
                  <a:gd name="T78" fmla="*/ 138 w 167"/>
                  <a:gd name="T79" fmla="*/ 42 h 161"/>
                  <a:gd name="T80" fmla="*/ 134 w 167"/>
                  <a:gd name="T81" fmla="*/ 37 h 161"/>
                  <a:gd name="T82" fmla="*/ 131 w 167"/>
                  <a:gd name="T83" fmla="*/ 28 h 161"/>
                  <a:gd name="T84" fmla="*/ 136 w 167"/>
                  <a:gd name="T85" fmla="*/ 23 h 161"/>
                  <a:gd name="T86" fmla="*/ 139 w 167"/>
                  <a:gd name="T87" fmla="*/ 14 h 161"/>
                  <a:gd name="T88" fmla="*/ 139 w 167"/>
                  <a:gd name="T89" fmla="*/ 2 h 161"/>
                  <a:gd name="T90" fmla="*/ 131 w 167"/>
                  <a:gd name="T91" fmla="*/ 0 h 161"/>
                  <a:gd name="T92" fmla="*/ 123 w 167"/>
                  <a:gd name="T93" fmla="*/ 1 h 161"/>
                  <a:gd name="T94" fmla="*/ 112 w 167"/>
                  <a:gd name="T95" fmla="*/ 3 h 161"/>
                  <a:gd name="T96" fmla="*/ 82 w 167"/>
                  <a:gd name="T97" fmla="*/ 5 h 161"/>
                  <a:gd name="T98" fmla="*/ 69 w 167"/>
                  <a:gd name="T99" fmla="*/ 12 h 161"/>
                  <a:gd name="T100" fmla="*/ 56 w 167"/>
                  <a:gd name="T101" fmla="*/ 18 h 161"/>
                  <a:gd name="T102" fmla="*/ 53 w 167"/>
                  <a:gd name="T103" fmla="*/ 20 h 161"/>
                  <a:gd name="T104" fmla="*/ 55 w 167"/>
                  <a:gd name="T105" fmla="*/ 22 h 161"/>
                  <a:gd name="T106" fmla="*/ 57 w 167"/>
                  <a:gd name="T107" fmla="*/ 3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7" h="161">
                    <a:moveTo>
                      <a:pt x="57" y="30"/>
                    </a:moveTo>
                    <a:cubicBezTo>
                      <a:pt x="57" y="34"/>
                      <a:pt x="56" y="38"/>
                      <a:pt x="58" y="38"/>
                    </a:cubicBezTo>
                    <a:cubicBezTo>
                      <a:pt x="59" y="38"/>
                      <a:pt x="61" y="42"/>
                      <a:pt x="61" y="43"/>
                    </a:cubicBezTo>
                    <a:cubicBezTo>
                      <a:pt x="61" y="45"/>
                      <a:pt x="61" y="46"/>
                      <a:pt x="59" y="46"/>
                    </a:cubicBezTo>
                    <a:cubicBezTo>
                      <a:pt x="57" y="46"/>
                      <a:pt x="47" y="45"/>
                      <a:pt x="47" y="47"/>
                    </a:cubicBezTo>
                    <a:cubicBezTo>
                      <a:pt x="47" y="49"/>
                      <a:pt x="45" y="50"/>
                      <a:pt x="42" y="50"/>
                    </a:cubicBezTo>
                    <a:cubicBezTo>
                      <a:pt x="40" y="50"/>
                      <a:pt x="40" y="49"/>
                      <a:pt x="40" y="52"/>
                    </a:cubicBezTo>
                    <a:cubicBezTo>
                      <a:pt x="40" y="55"/>
                      <a:pt x="40" y="57"/>
                      <a:pt x="39" y="57"/>
                    </a:cubicBezTo>
                    <a:cubicBezTo>
                      <a:pt x="37" y="57"/>
                      <a:pt x="37" y="59"/>
                      <a:pt x="35" y="59"/>
                    </a:cubicBezTo>
                    <a:cubicBezTo>
                      <a:pt x="33" y="60"/>
                      <a:pt x="29" y="59"/>
                      <a:pt x="29" y="61"/>
                    </a:cubicBezTo>
                    <a:cubicBezTo>
                      <a:pt x="29" y="64"/>
                      <a:pt x="27" y="66"/>
                      <a:pt x="25" y="66"/>
                    </a:cubicBezTo>
                    <a:cubicBezTo>
                      <a:pt x="22" y="67"/>
                      <a:pt x="18" y="66"/>
                      <a:pt x="18" y="68"/>
                    </a:cubicBezTo>
                    <a:cubicBezTo>
                      <a:pt x="18" y="70"/>
                      <a:pt x="14" y="68"/>
                      <a:pt x="13" y="69"/>
                    </a:cubicBezTo>
                    <a:cubicBezTo>
                      <a:pt x="11" y="70"/>
                      <a:pt x="0" y="77"/>
                      <a:pt x="0" y="78"/>
                    </a:cubicBezTo>
                    <a:cubicBezTo>
                      <a:pt x="0" y="78"/>
                      <a:pt x="0" y="83"/>
                      <a:pt x="0" y="89"/>
                    </a:cubicBezTo>
                    <a:cubicBezTo>
                      <a:pt x="0" y="89"/>
                      <a:pt x="1" y="90"/>
                      <a:pt x="1" y="90"/>
                    </a:cubicBezTo>
                    <a:cubicBezTo>
                      <a:pt x="5" y="92"/>
                      <a:pt x="77" y="140"/>
                      <a:pt x="79" y="142"/>
                    </a:cubicBezTo>
                    <a:cubicBezTo>
                      <a:pt x="82" y="144"/>
                      <a:pt x="85" y="149"/>
                      <a:pt x="85" y="149"/>
                    </a:cubicBezTo>
                    <a:cubicBezTo>
                      <a:pt x="85" y="149"/>
                      <a:pt x="90" y="150"/>
                      <a:pt x="94" y="152"/>
                    </a:cubicBezTo>
                    <a:cubicBezTo>
                      <a:pt x="98" y="155"/>
                      <a:pt x="98" y="161"/>
                      <a:pt x="98" y="161"/>
                    </a:cubicBezTo>
                    <a:cubicBezTo>
                      <a:pt x="98" y="161"/>
                      <a:pt x="103" y="160"/>
                      <a:pt x="105" y="159"/>
                    </a:cubicBezTo>
                    <a:cubicBezTo>
                      <a:pt x="108" y="158"/>
                      <a:pt x="118" y="155"/>
                      <a:pt x="118" y="155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6" y="118"/>
                      <a:pt x="165" y="115"/>
                      <a:pt x="163" y="115"/>
                    </a:cubicBezTo>
                    <a:cubicBezTo>
                      <a:pt x="161" y="115"/>
                      <a:pt x="160" y="113"/>
                      <a:pt x="157" y="113"/>
                    </a:cubicBezTo>
                    <a:cubicBezTo>
                      <a:pt x="155" y="113"/>
                      <a:pt x="152" y="112"/>
                      <a:pt x="152" y="110"/>
                    </a:cubicBezTo>
                    <a:cubicBezTo>
                      <a:pt x="151" y="108"/>
                      <a:pt x="152" y="106"/>
                      <a:pt x="151" y="104"/>
                    </a:cubicBezTo>
                    <a:cubicBezTo>
                      <a:pt x="149" y="101"/>
                      <a:pt x="147" y="100"/>
                      <a:pt x="147" y="99"/>
                    </a:cubicBezTo>
                    <a:cubicBezTo>
                      <a:pt x="147" y="97"/>
                      <a:pt x="150" y="95"/>
                      <a:pt x="151" y="95"/>
                    </a:cubicBezTo>
                    <a:cubicBezTo>
                      <a:pt x="151" y="94"/>
                      <a:pt x="149" y="92"/>
                      <a:pt x="149" y="91"/>
                    </a:cubicBezTo>
                    <a:cubicBezTo>
                      <a:pt x="149" y="90"/>
                      <a:pt x="148" y="87"/>
                      <a:pt x="149" y="86"/>
                    </a:cubicBezTo>
                    <a:cubicBezTo>
                      <a:pt x="151" y="84"/>
                      <a:pt x="151" y="83"/>
                      <a:pt x="150" y="80"/>
                    </a:cubicBezTo>
                    <a:cubicBezTo>
                      <a:pt x="149" y="78"/>
                      <a:pt x="152" y="75"/>
                      <a:pt x="150" y="72"/>
                    </a:cubicBezTo>
                    <a:cubicBezTo>
                      <a:pt x="149" y="69"/>
                      <a:pt x="146" y="66"/>
                      <a:pt x="147" y="65"/>
                    </a:cubicBezTo>
                    <a:cubicBezTo>
                      <a:pt x="147" y="64"/>
                      <a:pt x="147" y="64"/>
                      <a:pt x="148" y="63"/>
                    </a:cubicBezTo>
                    <a:cubicBezTo>
                      <a:pt x="148" y="62"/>
                      <a:pt x="148" y="62"/>
                      <a:pt x="148" y="61"/>
                    </a:cubicBezTo>
                    <a:cubicBezTo>
                      <a:pt x="148" y="57"/>
                      <a:pt x="145" y="48"/>
                      <a:pt x="144" y="47"/>
                    </a:cubicBezTo>
                    <a:cubicBezTo>
                      <a:pt x="142" y="45"/>
                      <a:pt x="138" y="43"/>
                      <a:pt x="138" y="42"/>
                    </a:cubicBezTo>
                    <a:cubicBezTo>
                      <a:pt x="138" y="40"/>
                      <a:pt x="138" y="38"/>
                      <a:pt x="134" y="37"/>
                    </a:cubicBezTo>
                    <a:cubicBezTo>
                      <a:pt x="131" y="35"/>
                      <a:pt x="129" y="28"/>
                      <a:pt x="131" y="28"/>
                    </a:cubicBezTo>
                    <a:cubicBezTo>
                      <a:pt x="133" y="28"/>
                      <a:pt x="134" y="24"/>
                      <a:pt x="136" y="23"/>
                    </a:cubicBezTo>
                    <a:cubicBezTo>
                      <a:pt x="138" y="22"/>
                      <a:pt x="141" y="17"/>
                      <a:pt x="139" y="14"/>
                    </a:cubicBezTo>
                    <a:cubicBezTo>
                      <a:pt x="137" y="12"/>
                      <a:pt x="138" y="6"/>
                      <a:pt x="139" y="2"/>
                    </a:cubicBezTo>
                    <a:cubicBezTo>
                      <a:pt x="136" y="2"/>
                      <a:pt x="132" y="0"/>
                      <a:pt x="131" y="0"/>
                    </a:cubicBezTo>
                    <a:cubicBezTo>
                      <a:pt x="130" y="0"/>
                      <a:pt x="126" y="1"/>
                      <a:pt x="123" y="1"/>
                    </a:cubicBezTo>
                    <a:cubicBezTo>
                      <a:pt x="120" y="1"/>
                      <a:pt x="114" y="5"/>
                      <a:pt x="112" y="3"/>
                    </a:cubicBezTo>
                    <a:cubicBezTo>
                      <a:pt x="110" y="1"/>
                      <a:pt x="88" y="5"/>
                      <a:pt x="82" y="5"/>
                    </a:cubicBezTo>
                    <a:cubicBezTo>
                      <a:pt x="75" y="5"/>
                      <a:pt x="73" y="12"/>
                      <a:pt x="69" y="12"/>
                    </a:cubicBezTo>
                    <a:cubicBezTo>
                      <a:pt x="65" y="12"/>
                      <a:pt x="60" y="15"/>
                      <a:pt x="56" y="18"/>
                    </a:cubicBezTo>
                    <a:cubicBezTo>
                      <a:pt x="56" y="19"/>
                      <a:pt x="55" y="20"/>
                      <a:pt x="53" y="20"/>
                    </a:cubicBezTo>
                    <a:cubicBezTo>
                      <a:pt x="54" y="21"/>
                      <a:pt x="54" y="22"/>
                      <a:pt x="55" y="22"/>
                    </a:cubicBezTo>
                    <a:cubicBezTo>
                      <a:pt x="57" y="24"/>
                      <a:pt x="57" y="27"/>
                      <a:pt x="57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5" name="Freeform 18">
                <a:extLst>
                  <a:ext uri="{FF2B5EF4-FFF2-40B4-BE49-F238E27FC236}">
                    <a16:creationId xmlns:a16="http://schemas.microsoft.com/office/drawing/2014/main" id="{D6F09C87-94D9-4F8C-8190-F0393B92AB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7886" y="3446124"/>
                <a:ext cx="283568" cy="271021"/>
              </a:xfrm>
              <a:custGeom>
                <a:avLst/>
                <a:gdLst>
                  <a:gd name="T0" fmla="*/ 14 w 123"/>
                  <a:gd name="T1" fmla="*/ 7 h 118"/>
                  <a:gd name="T2" fmla="*/ 8 w 123"/>
                  <a:gd name="T3" fmla="*/ 13 h 118"/>
                  <a:gd name="T4" fmla="*/ 7 w 123"/>
                  <a:gd name="T5" fmla="*/ 17 h 118"/>
                  <a:gd name="T6" fmla="*/ 6 w 123"/>
                  <a:gd name="T7" fmla="*/ 23 h 118"/>
                  <a:gd name="T8" fmla="*/ 1 w 123"/>
                  <a:gd name="T9" fmla="*/ 28 h 118"/>
                  <a:gd name="T10" fmla="*/ 4 w 123"/>
                  <a:gd name="T11" fmla="*/ 35 h 118"/>
                  <a:gd name="T12" fmla="*/ 4 w 123"/>
                  <a:gd name="T13" fmla="*/ 43 h 118"/>
                  <a:gd name="T14" fmla="*/ 3 w 123"/>
                  <a:gd name="T15" fmla="*/ 49 h 118"/>
                  <a:gd name="T16" fmla="*/ 3 w 123"/>
                  <a:gd name="T17" fmla="*/ 54 h 118"/>
                  <a:gd name="T18" fmla="*/ 5 w 123"/>
                  <a:gd name="T19" fmla="*/ 58 h 118"/>
                  <a:gd name="T20" fmla="*/ 1 w 123"/>
                  <a:gd name="T21" fmla="*/ 62 h 118"/>
                  <a:gd name="T22" fmla="*/ 5 w 123"/>
                  <a:gd name="T23" fmla="*/ 67 h 118"/>
                  <a:gd name="T24" fmla="*/ 6 w 123"/>
                  <a:gd name="T25" fmla="*/ 73 h 118"/>
                  <a:gd name="T26" fmla="*/ 11 w 123"/>
                  <a:gd name="T27" fmla="*/ 76 h 118"/>
                  <a:gd name="T28" fmla="*/ 17 w 123"/>
                  <a:gd name="T29" fmla="*/ 78 h 118"/>
                  <a:gd name="T30" fmla="*/ 21 w 123"/>
                  <a:gd name="T31" fmla="*/ 85 h 118"/>
                  <a:gd name="T32" fmla="*/ 33 w 123"/>
                  <a:gd name="T33" fmla="*/ 87 h 118"/>
                  <a:gd name="T34" fmla="*/ 38 w 123"/>
                  <a:gd name="T35" fmla="*/ 92 h 118"/>
                  <a:gd name="T36" fmla="*/ 52 w 123"/>
                  <a:gd name="T37" fmla="*/ 85 h 118"/>
                  <a:gd name="T38" fmla="*/ 113 w 123"/>
                  <a:gd name="T39" fmla="*/ 118 h 118"/>
                  <a:gd name="T40" fmla="*/ 113 w 123"/>
                  <a:gd name="T41" fmla="*/ 113 h 118"/>
                  <a:gd name="T42" fmla="*/ 120 w 123"/>
                  <a:gd name="T43" fmla="*/ 113 h 118"/>
                  <a:gd name="T44" fmla="*/ 120 w 123"/>
                  <a:gd name="T45" fmla="*/ 35 h 118"/>
                  <a:gd name="T46" fmla="*/ 120 w 123"/>
                  <a:gd name="T47" fmla="*/ 23 h 118"/>
                  <a:gd name="T48" fmla="*/ 121 w 123"/>
                  <a:gd name="T49" fmla="*/ 13 h 118"/>
                  <a:gd name="T50" fmla="*/ 122 w 123"/>
                  <a:gd name="T51" fmla="*/ 11 h 118"/>
                  <a:gd name="T52" fmla="*/ 122 w 123"/>
                  <a:gd name="T53" fmla="*/ 10 h 118"/>
                  <a:gd name="T54" fmla="*/ 111 w 123"/>
                  <a:gd name="T55" fmla="*/ 8 h 118"/>
                  <a:gd name="T56" fmla="*/ 99 w 123"/>
                  <a:gd name="T57" fmla="*/ 1 h 118"/>
                  <a:gd name="T58" fmla="*/ 81 w 123"/>
                  <a:gd name="T59" fmla="*/ 10 h 118"/>
                  <a:gd name="T60" fmla="*/ 82 w 123"/>
                  <a:gd name="T61" fmla="*/ 21 h 118"/>
                  <a:gd name="T62" fmla="*/ 70 w 123"/>
                  <a:gd name="T63" fmla="*/ 21 h 118"/>
                  <a:gd name="T64" fmla="*/ 55 w 123"/>
                  <a:gd name="T65" fmla="*/ 16 h 118"/>
                  <a:gd name="T66" fmla="*/ 47 w 123"/>
                  <a:gd name="T67" fmla="*/ 10 h 118"/>
                  <a:gd name="T68" fmla="*/ 42 w 123"/>
                  <a:gd name="T69" fmla="*/ 5 h 118"/>
                  <a:gd name="T70" fmla="*/ 27 w 123"/>
                  <a:gd name="T71" fmla="*/ 2 h 118"/>
                  <a:gd name="T72" fmla="*/ 18 w 123"/>
                  <a:gd name="T73" fmla="*/ 0 h 118"/>
                  <a:gd name="T74" fmla="*/ 17 w 123"/>
                  <a:gd name="T75" fmla="*/ 5 h 118"/>
                  <a:gd name="T76" fmla="*/ 14 w 123"/>
                  <a:gd name="T77" fmla="*/ 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3" h="118">
                    <a:moveTo>
                      <a:pt x="14" y="7"/>
                    </a:moveTo>
                    <a:cubicBezTo>
                      <a:pt x="13" y="8"/>
                      <a:pt x="9" y="12"/>
                      <a:pt x="8" y="13"/>
                    </a:cubicBezTo>
                    <a:cubicBezTo>
                      <a:pt x="7" y="14"/>
                      <a:pt x="7" y="16"/>
                      <a:pt x="7" y="17"/>
                    </a:cubicBezTo>
                    <a:cubicBezTo>
                      <a:pt x="8" y="17"/>
                      <a:pt x="7" y="21"/>
                      <a:pt x="6" y="23"/>
                    </a:cubicBezTo>
                    <a:cubicBezTo>
                      <a:pt x="5" y="25"/>
                      <a:pt x="1" y="26"/>
                      <a:pt x="1" y="28"/>
                    </a:cubicBezTo>
                    <a:cubicBezTo>
                      <a:pt x="0" y="29"/>
                      <a:pt x="3" y="32"/>
                      <a:pt x="4" y="35"/>
                    </a:cubicBezTo>
                    <a:cubicBezTo>
                      <a:pt x="6" y="38"/>
                      <a:pt x="3" y="41"/>
                      <a:pt x="4" y="43"/>
                    </a:cubicBezTo>
                    <a:cubicBezTo>
                      <a:pt x="5" y="46"/>
                      <a:pt x="5" y="47"/>
                      <a:pt x="3" y="49"/>
                    </a:cubicBezTo>
                    <a:cubicBezTo>
                      <a:pt x="2" y="50"/>
                      <a:pt x="3" y="53"/>
                      <a:pt x="3" y="54"/>
                    </a:cubicBezTo>
                    <a:cubicBezTo>
                      <a:pt x="3" y="55"/>
                      <a:pt x="5" y="57"/>
                      <a:pt x="5" y="58"/>
                    </a:cubicBezTo>
                    <a:cubicBezTo>
                      <a:pt x="4" y="58"/>
                      <a:pt x="1" y="60"/>
                      <a:pt x="1" y="62"/>
                    </a:cubicBezTo>
                    <a:cubicBezTo>
                      <a:pt x="1" y="63"/>
                      <a:pt x="3" y="64"/>
                      <a:pt x="5" y="67"/>
                    </a:cubicBezTo>
                    <a:cubicBezTo>
                      <a:pt x="6" y="69"/>
                      <a:pt x="5" y="71"/>
                      <a:pt x="6" y="73"/>
                    </a:cubicBezTo>
                    <a:cubicBezTo>
                      <a:pt x="6" y="75"/>
                      <a:pt x="9" y="76"/>
                      <a:pt x="11" y="76"/>
                    </a:cubicBezTo>
                    <a:cubicBezTo>
                      <a:pt x="14" y="76"/>
                      <a:pt x="15" y="78"/>
                      <a:pt x="17" y="78"/>
                    </a:cubicBezTo>
                    <a:cubicBezTo>
                      <a:pt x="19" y="78"/>
                      <a:pt x="20" y="81"/>
                      <a:pt x="21" y="85"/>
                    </a:cubicBezTo>
                    <a:cubicBezTo>
                      <a:pt x="22" y="85"/>
                      <a:pt x="30" y="85"/>
                      <a:pt x="33" y="87"/>
                    </a:cubicBezTo>
                    <a:cubicBezTo>
                      <a:pt x="36" y="89"/>
                      <a:pt x="38" y="92"/>
                      <a:pt x="38" y="92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113" y="118"/>
                      <a:pt x="113" y="118"/>
                      <a:pt x="113" y="118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20" y="113"/>
                      <a:pt x="120" y="113"/>
                      <a:pt x="120" y="113"/>
                    </a:cubicBezTo>
                    <a:cubicBezTo>
                      <a:pt x="120" y="113"/>
                      <a:pt x="120" y="40"/>
                      <a:pt x="120" y="35"/>
                    </a:cubicBezTo>
                    <a:cubicBezTo>
                      <a:pt x="120" y="29"/>
                      <a:pt x="118" y="26"/>
                      <a:pt x="120" y="23"/>
                    </a:cubicBezTo>
                    <a:cubicBezTo>
                      <a:pt x="123" y="20"/>
                      <a:pt x="119" y="18"/>
                      <a:pt x="121" y="13"/>
                    </a:cubicBezTo>
                    <a:cubicBezTo>
                      <a:pt x="122" y="12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0"/>
                    </a:cubicBezTo>
                    <a:cubicBezTo>
                      <a:pt x="121" y="9"/>
                      <a:pt x="118" y="9"/>
                      <a:pt x="111" y="8"/>
                    </a:cubicBezTo>
                    <a:cubicBezTo>
                      <a:pt x="104" y="7"/>
                      <a:pt x="107" y="2"/>
                      <a:pt x="99" y="1"/>
                    </a:cubicBezTo>
                    <a:cubicBezTo>
                      <a:pt x="91" y="1"/>
                      <a:pt x="81" y="7"/>
                      <a:pt x="81" y="10"/>
                    </a:cubicBezTo>
                    <a:cubicBezTo>
                      <a:pt x="81" y="14"/>
                      <a:pt x="85" y="17"/>
                      <a:pt x="82" y="21"/>
                    </a:cubicBezTo>
                    <a:cubicBezTo>
                      <a:pt x="79" y="24"/>
                      <a:pt x="74" y="25"/>
                      <a:pt x="70" y="21"/>
                    </a:cubicBezTo>
                    <a:cubicBezTo>
                      <a:pt x="66" y="17"/>
                      <a:pt x="60" y="16"/>
                      <a:pt x="55" y="16"/>
                    </a:cubicBezTo>
                    <a:cubicBezTo>
                      <a:pt x="50" y="16"/>
                      <a:pt x="46" y="13"/>
                      <a:pt x="47" y="10"/>
                    </a:cubicBezTo>
                    <a:cubicBezTo>
                      <a:pt x="47" y="7"/>
                      <a:pt x="46" y="6"/>
                      <a:pt x="42" y="5"/>
                    </a:cubicBezTo>
                    <a:cubicBezTo>
                      <a:pt x="38" y="5"/>
                      <a:pt x="34" y="1"/>
                      <a:pt x="27" y="2"/>
                    </a:cubicBezTo>
                    <a:cubicBezTo>
                      <a:pt x="23" y="3"/>
                      <a:pt x="20" y="2"/>
                      <a:pt x="18" y="0"/>
                    </a:cubicBezTo>
                    <a:cubicBezTo>
                      <a:pt x="18" y="2"/>
                      <a:pt x="17" y="4"/>
                      <a:pt x="17" y="5"/>
                    </a:cubicBezTo>
                    <a:cubicBezTo>
                      <a:pt x="18" y="7"/>
                      <a:pt x="15" y="7"/>
                      <a:pt x="1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6" name="Freeform 19">
                <a:extLst>
                  <a:ext uri="{FF2B5EF4-FFF2-40B4-BE49-F238E27FC236}">
                    <a16:creationId xmlns:a16="http://schemas.microsoft.com/office/drawing/2014/main" id="{AF872C09-DC0C-491D-8281-84EF91E638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2307" y="3823796"/>
                <a:ext cx="55208" cy="18821"/>
              </a:xfrm>
              <a:custGeom>
                <a:avLst/>
                <a:gdLst>
                  <a:gd name="T0" fmla="*/ 12 w 24"/>
                  <a:gd name="T1" fmla="*/ 5 h 8"/>
                  <a:gd name="T2" fmla="*/ 19 w 24"/>
                  <a:gd name="T3" fmla="*/ 7 h 8"/>
                  <a:gd name="T4" fmla="*/ 24 w 24"/>
                  <a:gd name="T5" fmla="*/ 6 h 8"/>
                  <a:gd name="T6" fmla="*/ 19 w 24"/>
                  <a:gd name="T7" fmla="*/ 5 h 8"/>
                  <a:gd name="T8" fmla="*/ 12 w 24"/>
                  <a:gd name="T9" fmla="*/ 2 h 8"/>
                  <a:gd name="T10" fmla="*/ 1 w 24"/>
                  <a:gd name="T11" fmla="*/ 4 h 8"/>
                  <a:gd name="T12" fmla="*/ 0 w 24"/>
                  <a:gd name="T13" fmla="*/ 8 h 8"/>
                  <a:gd name="T14" fmla="*/ 3 w 24"/>
                  <a:gd name="T15" fmla="*/ 8 h 8"/>
                  <a:gd name="T16" fmla="*/ 12 w 24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8">
                    <a:moveTo>
                      <a:pt x="12" y="5"/>
                    </a:moveTo>
                    <a:cubicBezTo>
                      <a:pt x="14" y="4"/>
                      <a:pt x="16" y="7"/>
                      <a:pt x="19" y="7"/>
                    </a:cubicBezTo>
                    <a:cubicBezTo>
                      <a:pt x="21" y="7"/>
                      <a:pt x="24" y="6"/>
                      <a:pt x="24" y="6"/>
                    </a:cubicBezTo>
                    <a:cubicBezTo>
                      <a:pt x="24" y="6"/>
                      <a:pt x="23" y="5"/>
                      <a:pt x="19" y="5"/>
                    </a:cubicBezTo>
                    <a:cubicBezTo>
                      <a:pt x="15" y="5"/>
                      <a:pt x="15" y="0"/>
                      <a:pt x="12" y="2"/>
                    </a:cubicBezTo>
                    <a:cubicBezTo>
                      <a:pt x="8" y="4"/>
                      <a:pt x="6" y="4"/>
                      <a:pt x="1" y="4"/>
                    </a:cubicBezTo>
                    <a:cubicBezTo>
                      <a:pt x="1" y="5"/>
                      <a:pt x="1" y="7"/>
                      <a:pt x="0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5" y="8"/>
                      <a:pt x="10" y="7"/>
                      <a:pt x="1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7" name="Freeform 20">
                <a:extLst>
                  <a:ext uri="{FF2B5EF4-FFF2-40B4-BE49-F238E27FC236}">
                    <a16:creationId xmlns:a16="http://schemas.microsoft.com/office/drawing/2014/main" id="{D3F16D57-23A6-4EEF-B74C-D2EA66D3E7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9759" y="3772353"/>
                <a:ext cx="111671" cy="87831"/>
              </a:xfrm>
              <a:custGeom>
                <a:avLst/>
                <a:gdLst>
                  <a:gd name="T0" fmla="*/ 11 w 48"/>
                  <a:gd name="T1" fmla="*/ 36 h 38"/>
                  <a:gd name="T2" fmla="*/ 16 w 48"/>
                  <a:gd name="T3" fmla="*/ 34 h 38"/>
                  <a:gd name="T4" fmla="*/ 27 w 48"/>
                  <a:gd name="T5" fmla="*/ 33 h 38"/>
                  <a:gd name="T6" fmla="*/ 30 w 48"/>
                  <a:gd name="T7" fmla="*/ 34 h 38"/>
                  <a:gd name="T8" fmla="*/ 30 w 48"/>
                  <a:gd name="T9" fmla="*/ 33 h 38"/>
                  <a:gd name="T10" fmla="*/ 35 w 48"/>
                  <a:gd name="T11" fmla="*/ 36 h 38"/>
                  <a:gd name="T12" fmla="*/ 47 w 48"/>
                  <a:gd name="T13" fmla="*/ 36 h 38"/>
                  <a:gd name="T14" fmla="*/ 48 w 48"/>
                  <a:gd name="T15" fmla="*/ 36 h 38"/>
                  <a:gd name="T16" fmla="*/ 48 w 48"/>
                  <a:gd name="T17" fmla="*/ 31 h 38"/>
                  <a:gd name="T18" fmla="*/ 44 w 48"/>
                  <a:gd name="T19" fmla="*/ 26 h 38"/>
                  <a:gd name="T20" fmla="*/ 42 w 48"/>
                  <a:gd name="T21" fmla="*/ 21 h 38"/>
                  <a:gd name="T22" fmla="*/ 41 w 48"/>
                  <a:gd name="T23" fmla="*/ 18 h 38"/>
                  <a:gd name="T24" fmla="*/ 36 w 48"/>
                  <a:gd name="T25" fmla="*/ 13 h 38"/>
                  <a:gd name="T26" fmla="*/ 31 w 48"/>
                  <a:gd name="T27" fmla="*/ 5 h 38"/>
                  <a:gd name="T28" fmla="*/ 28 w 48"/>
                  <a:gd name="T29" fmla="*/ 5 h 38"/>
                  <a:gd name="T30" fmla="*/ 23 w 48"/>
                  <a:gd name="T31" fmla="*/ 2 h 38"/>
                  <a:gd name="T32" fmla="*/ 17 w 48"/>
                  <a:gd name="T33" fmla="*/ 2 h 38"/>
                  <a:gd name="T34" fmla="*/ 10 w 48"/>
                  <a:gd name="T35" fmla="*/ 2 h 38"/>
                  <a:gd name="T36" fmla="*/ 5 w 48"/>
                  <a:gd name="T37" fmla="*/ 6 h 38"/>
                  <a:gd name="T38" fmla="*/ 5 w 48"/>
                  <a:gd name="T39" fmla="*/ 6 h 38"/>
                  <a:gd name="T40" fmla="*/ 3 w 48"/>
                  <a:gd name="T41" fmla="*/ 13 h 38"/>
                  <a:gd name="T42" fmla="*/ 6 w 48"/>
                  <a:gd name="T43" fmla="*/ 24 h 38"/>
                  <a:gd name="T44" fmla="*/ 6 w 48"/>
                  <a:gd name="T45" fmla="*/ 26 h 38"/>
                  <a:gd name="T46" fmla="*/ 17 w 48"/>
                  <a:gd name="T47" fmla="*/ 24 h 38"/>
                  <a:gd name="T48" fmla="*/ 24 w 48"/>
                  <a:gd name="T49" fmla="*/ 27 h 38"/>
                  <a:gd name="T50" fmla="*/ 29 w 48"/>
                  <a:gd name="T51" fmla="*/ 28 h 38"/>
                  <a:gd name="T52" fmla="*/ 24 w 48"/>
                  <a:gd name="T53" fmla="*/ 29 h 38"/>
                  <a:gd name="T54" fmla="*/ 17 w 48"/>
                  <a:gd name="T55" fmla="*/ 27 h 38"/>
                  <a:gd name="T56" fmla="*/ 8 w 48"/>
                  <a:gd name="T57" fmla="*/ 30 h 38"/>
                  <a:gd name="T58" fmla="*/ 5 w 48"/>
                  <a:gd name="T59" fmla="*/ 30 h 38"/>
                  <a:gd name="T60" fmla="*/ 6 w 48"/>
                  <a:gd name="T61" fmla="*/ 34 h 38"/>
                  <a:gd name="T62" fmla="*/ 7 w 48"/>
                  <a:gd name="T63" fmla="*/ 35 h 38"/>
                  <a:gd name="T64" fmla="*/ 11 w 48"/>
                  <a:gd name="T65" fmla="*/ 3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" h="38">
                    <a:moveTo>
                      <a:pt x="11" y="36"/>
                    </a:moveTo>
                    <a:cubicBezTo>
                      <a:pt x="13" y="36"/>
                      <a:pt x="16" y="34"/>
                      <a:pt x="16" y="34"/>
                    </a:cubicBezTo>
                    <a:cubicBezTo>
                      <a:pt x="16" y="34"/>
                      <a:pt x="26" y="34"/>
                      <a:pt x="27" y="33"/>
                    </a:cubicBezTo>
                    <a:cubicBezTo>
                      <a:pt x="28" y="33"/>
                      <a:pt x="29" y="34"/>
                      <a:pt x="30" y="34"/>
                    </a:cubicBezTo>
                    <a:cubicBezTo>
                      <a:pt x="30" y="34"/>
                      <a:pt x="30" y="33"/>
                      <a:pt x="30" y="33"/>
                    </a:cubicBezTo>
                    <a:cubicBezTo>
                      <a:pt x="30" y="33"/>
                      <a:pt x="35" y="34"/>
                      <a:pt x="35" y="36"/>
                    </a:cubicBezTo>
                    <a:cubicBezTo>
                      <a:pt x="36" y="37"/>
                      <a:pt x="43" y="38"/>
                      <a:pt x="47" y="36"/>
                    </a:cubicBezTo>
                    <a:cubicBezTo>
                      <a:pt x="47" y="36"/>
                      <a:pt x="48" y="36"/>
                      <a:pt x="48" y="36"/>
                    </a:cubicBezTo>
                    <a:cubicBezTo>
                      <a:pt x="48" y="34"/>
                      <a:pt x="48" y="32"/>
                      <a:pt x="48" y="31"/>
                    </a:cubicBezTo>
                    <a:cubicBezTo>
                      <a:pt x="48" y="30"/>
                      <a:pt x="45" y="27"/>
                      <a:pt x="44" y="26"/>
                    </a:cubicBezTo>
                    <a:cubicBezTo>
                      <a:pt x="42" y="24"/>
                      <a:pt x="42" y="21"/>
                      <a:pt x="42" y="21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8"/>
                      <a:pt x="40" y="14"/>
                      <a:pt x="36" y="13"/>
                    </a:cubicBezTo>
                    <a:cubicBezTo>
                      <a:pt x="33" y="12"/>
                      <a:pt x="31" y="5"/>
                      <a:pt x="31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6" y="3"/>
                      <a:pt x="23" y="2"/>
                    </a:cubicBezTo>
                    <a:cubicBezTo>
                      <a:pt x="21" y="0"/>
                      <a:pt x="17" y="2"/>
                      <a:pt x="17" y="2"/>
                    </a:cubicBezTo>
                    <a:cubicBezTo>
                      <a:pt x="17" y="2"/>
                      <a:pt x="13" y="3"/>
                      <a:pt x="10" y="2"/>
                    </a:cubicBezTo>
                    <a:cubicBezTo>
                      <a:pt x="7" y="2"/>
                      <a:pt x="8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8"/>
                      <a:pt x="4" y="11"/>
                      <a:pt x="3" y="13"/>
                    </a:cubicBezTo>
                    <a:cubicBezTo>
                      <a:pt x="0" y="17"/>
                      <a:pt x="4" y="22"/>
                      <a:pt x="6" y="24"/>
                    </a:cubicBezTo>
                    <a:cubicBezTo>
                      <a:pt x="6" y="24"/>
                      <a:pt x="7" y="25"/>
                      <a:pt x="6" y="26"/>
                    </a:cubicBezTo>
                    <a:cubicBezTo>
                      <a:pt x="11" y="26"/>
                      <a:pt x="13" y="26"/>
                      <a:pt x="17" y="24"/>
                    </a:cubicBezTo>
                    <a:cubicBezTo>
                      <a:pt x="20" y="22"/>
                      <a:pt x="20" y="27"/>
                      <a:pt x="24" y="27"/>
                    </a:cubicBezTo>
                    <a:cubicBezTo>
                      <a:pt x="28" y="27"/>
                      <a:pt x="29" y="28"/>
                      <a:pt x="29" y="28"/>
                    </a:cubicBezTo>
                    <a:cubicBezTo>
                      <a:pt x="29" y="28"/>
                      <a:pt x="26" y="29"/>
                      <a:pt x="24" y="29"/>
                    </a:cubicBezTo>
                    <a:cubicBezTo>
                      <a:pt x="21" y="29"/>
                      <a:pt x="19" y="26"/>
                      <a:pt x="17" y="27"/>
                    </a:cubicBezTo>
                    <a:cubicBezTo>
                      <a:pt x="15" y="29"/>
                      <a:pt x="10" y="30"/>
                      <a:pt x="8" y="30"/>
                    </a:cubicBezTo>
                    <a:cubicBezTo>
                      <a:pt x="7" y="30"/>
                      <a:pt x="7" y="30"/>
                      <a:pt x="5" y="30"/>
                    </a:cubicBezTo>
                    <a:cubicBezTo>
                      <a:pt x="5" y="32"/>
                      <a:pt x="5" y="33"/>
                      <a:pt x="6" y="34"/>
                    </a:cubicBezTo>
                    <a:cubicBezTo>
                      <a:pt x="7" y="34"/>
                      <a:pt x="7" y="35"/>
                      <a:pt x="7" y="35"/>
                    </a:cubicBezTo>
                    <a:cubicBezTo>
                      <a:pt x="11" y="34"/>
                      <a:pt x="10" y="36"/>
                      <a:pt x="11" y="3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8" name="Freeform 21">
                <a:extLst>
                  <a:ext uri="{FF2B5EF4-FFF2-40B4-BE49-F238E27FC236}">
                    <a16:creationId xmlns:a16="http://schemas.microsoft.com/office/drawing/2014/main" id="{C397EA24-6879-4CF5-925D-BD6BBA3AFB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6071" y="3848891"/>
                <a:ext cx="52698" cy="32623"/>
              </a:xfrm>
              <a:custGeom>
                <a:avLst/>
                <a:gdLst>
                  <a:gd name="T0" fmla="*/ 12 w 23"/>
                  <a:gd name="T1" fmla="*/ 13 h 14"/>
                  <a:gd name="T2" fmla="*/ 18 w 23"/>
                  <a:gd name="T3" fmla="*/ 9 h 14"/>
                  <a:gd name="T4" fmla="*/ 21 w 23"/>
                  <a:gd name="T5" fmla="*/ 8 h 14"/>
                  <a:gd name="T6" fmla="*/ 21 w 23"/>
                  <a:gd name="T7" fmla="*/ 4 h 14"/>
                  <a:gd name="T8" fmla="*/ 23 w 23"/>
                  <a:gd name="T9" fmla="*/ 1 h 14"/>
                  <a:gd name="T10" fmla="*/ 20 w 23"/>
                  <a:gd name="T11" fmla="*/ 0 h 14"/>
                  <a:gd name="T12" fmla="*/ 9 w 23"/>
                  <a:gd name="T13" fmla="*/ 1 h 14"/>
                  <a:gd name="T14" fmla="*/ 4 w 23"/>
                  <a:gd name="T15" fmla="*/ 3 h 14"/>
                  <a:gd name="T16" fmla="*/ 0 w 23"/>
                  <a:gd name="T17" fmla="*/ 2 h 14"/>
                  <a:gd name="T18" fmla="*/ 7 w 23"/>
                  <a:gd name="T19" fmla="*/ 7 h 14"/>
                  <a:gd name="T20" fmla="*/ 10 w 23"/>
                  <a:gd name="T21" fmla="*/ 13 h 14"/>
                  <a:gd name="T22" fmla="*/ 11 w 23"/>
                  <a:gd name="T23" fmla="*/ 14 h 14"/>
                  <a:gd name="T24" fmla="*/ 12 w 23"/>
                  <a:gd name="T25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14">
                    <a:moveTo>
                      <a:pt x="12" y="13"/>
                    </a:moveTo>
                    <a:cubicBezTo>
                      <a:pt x="14" y="12"/>
                      <a:pt x="17" y="8"/>
                      <a:pt x="18" y="9"/>
                    </a:cubicBezTo>
                    <a:cubicBezTo>
                      <a:pt x="20" y="10"/>
                      <a:pt x="21" y="8"/>
                      <a:pt x="21" y="8"/>
                    </a:cubicBezTo>
                    <a:cubicBezTo>
                      <a:pt x="21" y="7"/>
                      <a:pt x="19" y="5"/>
                      <a:pt x="21" y="4"/>
                    </a:cubicBezTo>
                    <a:cubicBezTo>
                      <a:pt x="22" y="4"/>
                      <a:pt x="22" y="2"/>
                      <a:pt x="23" y="1"/>
                    </a:cubicBezTo>
                    <a:cubicBezTo>
                      <a:pt x="22" y="1"/>
                      <a:pt x="21" y="0"/>
                      <a:pt x="20" y="0"/>
                    </a:cubicBezTo>
                    <a:cubicBezTo>
                      <a:pt x="19" y="1"/>
                      <a:pt x="9" y="1"/>
                      <a:pt x="9" y="1"/>
                    </a:cubicBezTo>
                    <a:cubicBezTo>
                      <a:pt x="9" y="1"/>
                      <a:pt x="6" y="3"/>
                      <a:pt x="4" y="3"/>
                    </a:cubicBezTo>
                    <a:cubicBezTo>
                      <a:pt x="3" y="3"/>
                      <a:pt x="4" y="1"/>
                      <a:pt x="0" y="2"/>
                    </a:cubicBezTo>
                    <a:cubicBezTo>
                      <a:pt x="2" y="5"/>
                      <a:pt x="2" y="6"/>
                      <a:pt x="7" y="7"/>
                    </a:cubicBezTo>
                    <a:cubicBezTo>
                      <a:pt x="11" y="8"/>
                      <a:pt x="6" y="11"/>
                      <a:pt x="10" y="13"/>
                    </a:cubicBezTo>
                    <a:cubicBezTo>
                      <a:pt x="10" y="13"/>
                      <a:pt x="11" y="14"/>
                      <a:pt x="11" y="14"/>
                    </a:cubicBezTo>
                    <a:cubicBezTo>
                      <a:pt x="11" y="13"/>
                      <a:pt x="12" y="13"/>
                      <a:pt x="12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9" name="Freeform 22">
                <a:extLst>
                  <a:ext uri="{FF2B5EF4-FFF2-40B4-BE49-F238E27FC236}">
                    <a16:creationId xmlns:a16="http://schemas.microsoft.com/office/drawing/2014/main" id="{DE782E4C-AB27-44B3-982A-DA0633ADCC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0735" y="3876495"/>
                <a:ext cx="228360" cy="161860"/>
              </a:xfrm>
              <a:custGeom>
                <a:avLst/>
                <a:gdLst>
                  <a:gd name="T0" fmla="*/ 91 w 99"/>
                  <a:gd name="T1" fmla="*/ 40 h 70"/>
                  <a:gd name="T2" fmla="*/ 88 w 99"/>
                  <a:gd name="T3" fmla="*/ 35 h 70"/>
                  <a:gd name="T4" fmla="*/ 83 w 99"/>
                  <a:gd name="T5" fmla="*/ 30 h 70"/>
                  <a:gd name="T6" fmla="*/ 80 w 99"/>
                  <a:gd name="T7" fmla="*/ 25 h 70"/>
                  <a:gd name="T8" fmla="*/ 74 w 99"/>
                  <a:gd name="T9" fmla="*/ 22 h 70"/>
                  <a:gd name="T10" fmla="*/ 73 w 99"/>
                  <a:gd name="T11" fmla="*/ 20 h 70"/>
                  <a:gd name="T12" fmla="*/ 69 w 99"/>
                  <a:gd name="T13" fmla="*/ 19 h 70"/>
                  <a:gd name="T14" fmla="*/ 70 w 99"/>
                  <a:gd name="T15" fmla="*/ 16 h 70"/>
                  <a:gd name="T16" fmla="*/ 70 w 99"/>
                  <a:gd name="T17" fmla="*/ 9 h 70"/>
                  <a:gd name="T18" fmla="*/ 64 w 99"/>
                  <a:gd name="T19" fmla="*/ 2 h 70"/>
                  <a:gd name="T20" fmla="*/ 62 w 99"/>
                  <a:gd name="T21" fmla="*/ 1 h 70"/>
                  <a:gd name="T22" fmla="*/ 56 w 99"/>
                  <a:gd name="T23" fmla="*/ 4 h 70"/>
                  <a:gd name="T24" fmla="*/ 54 w 99"/>
                  <a:gd name="T25" fmla="*/ 8 h 70"/>
                  <a:gd name="T26" fmla="*/ 46 w 99"/>
                  <a:gd name="T27" fmla="*/ 16 h 70"/>
                  <a:gd name="T28" fmla="*/ 35 w 99"/>
                  <a:gd name="T29" fmla="*/ 18 h 70"/>
                  <a:gd name="T30" fmla="*/ 34 w 99"/>
                  <a:gd name="T31" fmla="*/ 23 h 70"/>
                  <a:gd name="T32" fmla="*/ 27 w 99"/>
                  <a:gd name="T33" fmla="*/ 26 h 70"/>
                  <a:gd name="T34" fmla="*/ 18 w 99"/>
                  <a:gd name="T35" fmla="*/ 29 h 70"/>
                  <a:gd name="T36" fmla="*/ 13 w 99"/>
                  <a:gd name="T37" fmla="*/ 29 h 70"/>
                  <a:gd name="T38" fmla="*/ 9 w 99"/>
                  <a:gd name="T39" fmla="*/ 31 h 70"/>
                  <a:gd name="T40" fmla="*/ 8 w 99"/>
                  <a:gd name="T41" fmla="*/ 30 h 70"/>
                  <a:gd name="T42" fmla="*/ 4 w 99"/>
                  <a:gd name="T43" fmla="*/ 35 h 70"/>
                  <a:gd name="T44" fmla="*/ 0 w 99"/>
                  <a:gd name="T45" fmla="*/ 43 h 70"/>
                  <a:gd name="T46" fmla="*/ 1 w 99"/>
                  <a:gd name="T47" fmla="*/ 50 h 70"/>
                  <a:gd name="T48" fmla="*/ 3 w 99"/>
                  <a:gd name="T49" fmla="*/ 56 h 70"/>
                  <a:gd name="T50" fmla="*/ 5 w 99"/>
                  <a:gd name="T51" fmla="*/ 61 h 70"/>
                  <a:gd name="T52" fmla="*/ 6 w 99"/>
                  <a:gd name="T53" fmla="*/ 64 h 70"/>
                  <a:gd name="T54" fmla="*/ 12 w 99"/>
                  <a:gd name="T55" fmla="*/ 69 h 70"/>
                  <a:gd name="T56" fmla="*/ 13 w 99"/>
                  <a:gd name="T57" fmla="*/ 70 h 70"/>
                  <a:gd name="T58" fmla="*/ 14 w 99"/>
                  <a:gd name="T59" fmla="*/ 69 h 70"/>
                  <a:gd name="T60" fmla="*/ 15 w 99"/>
                  <a:gd name="T61" fmla="*/ 63 h 70"/>
                  <a:gd name="T62" fmla="*/ 19 w 99"/>
                  <a:gd name="T63" fmla="*/ 62 h 70"/>
                  <a:gd name="T64" fmla="*/ 23 w 99"/>
                  <a:gd name="T65" fmla="*/ 61 h 70"/>
                  <a:gd name="T66" fmla="*/ 30 w 99"/>
                  <a:gd name="T67" fmla="*/ 62 h 70"/>
                  <a:gd name="T68" fmla="*/ 30 w 99"/>
                  <a:gd name="T69" fmla="*/ 57 h 70"/>
                  <a:gd name="T70" fmla="*/ 38 w 99"/>
                  <a:gd name="T71" fmla="*/ 50 h 70"/>
                  <a:gd name="T72" fmla="*/ 45 w 99"/>
                  <a:gd name="T73" fmla="*/ 55 h 70"/>
                  <a:gd name="T74" fmla="*/ 60 w 99"/>
                  <a:gd name="T75" fmla="*/ 58 h 70"/>
                  <a:gd name="T76" fmla="*/ 63 w 99"/>
                  <a:gd name="T77" fmla="*/ 52 h 70"/>
                  <a:gd name="T78" fmla="*/ 69 w 99"/>
                  <a:gd name="T79" fmla="*/ 52 h 70"/>
                  <a:gd name="T80" fmla="*/ 77 w 99"/>
                  <a:gd name="T81" fmla="*/ 50 h 70"/>
                  <a:gd name="T82" fmla="*/ 84 w 99"/>
                  <a:gd name="T83" fmla="*/ 49 h 70"/>
                  <a:gd name="T84" fmla="*/ 93 w 99"/>
                  <a:gd name="T85" fmla="*/ 50 h 70"/>
                  <a:gd name="T86" fmla="*/ 99 w 99"/>
                  <a:gd name="T87" fmla="*/ 49 h 70"/>
                  <a:gd name="T88" fmla="*/ 97 w 99"/>
                  <a:gd name="T89" fmla="*/ 44 h 70"/>
                  <a:gd name="T90" fmla="*/ 91 w 99"/>
                  <a:gd name="T91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" h="70">
                    <a:moveTo>
                      <a:pt x="91" y="40"/>
                    </a:moveTo>
                    <a:cubicBezTo>
                      <a:pt x="91" y="39"/>
                      <a:pt x="91" y="37"/>
                      <a:pt x="88" y="35"/>
                    </a:cubicBezTo>
                    <a:cubicBezTo>
                      <a:pt x="85" y="32"/>
                      <a:pt x="83" y="32"/>
                      <a:pt x="83" y="30"/>
                    </a:cubicBezTo>
                    <a:cubicBezTo>
                      <a:pt x="83" y="29"/>
                      <a:pt x="82" y="28"/>
                      <a:pt x="80" y="25"/>
                    </a:cubicBezTo>
                    <a:cubicBezTo>
                      <a:pt x="77" y="22"/>
                      <a:pt x="74" y="22"/>
                      <a:pt x="74" y="22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7" y="18"/>
                      <a:pt x="70" y="16"/>
                    </a:cubicBezTo>
                    <a:cubicBezTo>
                      <a:pt x="73" y="15"/>
                      <a:pt x="70" y="11"/>
                      <a:pt x="70" y="9"/>
                    </a:cubicBezTo>
                    <a:cubicBezTo>
                      <a:pt x="69" y="8"/>
                      <a:pt x="65" y="3"/>
                      <a:pt x="64" y="2"/>
                    </a:cubicBezTo>
                    <a:cubicBezTo>
                      <a:pt x="63" y="2"/>
                      <a:pt x="63" y="2"/>
                      <a:pt x="62" y="1"/>
                    </a:cubicBezTo>
                    <a:cubicBezTo>
                      <a:pt x="61" y="0"/>
                      <a:pt x="57" y="2"/>
                      <a:pt x="56" y="4"/>
                    </a:cubicBezTo>
                    <a:cubicBezTo>
                      <a:pt x="54" y="6"/>
                      <a:pt x="55" y="7"/>
                      <a:pt x="54" y="8"/>
                    </a:cubicBezTo>
                    <a:cubicBezTo>
                      <a:pt x="53" y="9"/>
                      <a:pt x="49" y="13"/>
                      <a:pt x="46" y="16"/>
                    </a:cubicBezTo>
                    <a:cubicBezTo>
                      <a:pt x="44" y="19"/>
                      <a:pt x="37" y="17"/>
                      <a:pt x="35" y="18"/>
                    </a:cubicBezTo>
                    <a:cubicBezTo>
                      <a:pt x="33" y="19"/>
                      <a:pt x="36" y="21"/>
                      <a:pt x="34" y="23"/>
                    </a:cubicBezTo>
                    <a:cubicBezTo>
                      <a:pt x="33" y="24"/>
                      <a:pt x="29" y="26"/>
                      <a:pt x="27" y="26"/>
                    </a:cubicBezTo>
                    <a:cubicBezTo>
                      <a:pt x="26" y="27"/>
                      <a:pt x="20" y="27"/>
                      <a:pt x="18" y="29"/>
                    </a:cubicBezTo>
                    <a:cubicBezTo>
                      <a:pt x="17" y="31"/>
                      <a:pt x="15" y="27"/>
                      <a:pt x="13" y="29"/>
                    </a:cubicBezTo>
                    <a:cubicBezTo>
                      <a:pt x="12" y="31"/>
                      <a:pt x="10" y="32"/>
                      <a:pt x="9" y="31"/>
                    </a:cubicBezTo>
                    <a:cubicBezTo>
                      <a:pt x="8" y="31"/>
                      <a:pt x="8" y="30"/>
                      <a:pt x="8" y="30"/>
                    </a:cubicBezTo>
                    <a:cubicBezTo>
                      <a:pt x="6" y="31"/>
                      <a:pt x="5" y="33"/>
                      <a:pt x="4" y="35"/>
                    </a:cubicBezTo>
                    <a:cubicBezTo>
                      <a:pt x="3" y="38"/>
                      <a:pt x="0" y="41"/>
                      <a:pt x="0" y="43"/>
                    </a:cubicBezTo>
                    <a:cubicBezTo>
                      <a:pt x="0" y="45"/>
                      <a:pt x="1" y="47"/>
                      <a:pt x="1" y="50"/>
                    </a:cubicBezTo>
                    <a:cubicBezTo>
                      <a:pt x="1" y="52"/>
                      <a:pt x="2" y="54"/>
                      <a:pt x="3" y="56"/>
                    </a:cubicBezTo>
                    <a:cubicBezTo>
                      <a:pt x="5" y="58"/>
                      <a:pt x="5" y="61"/>
                      <a:pt x="5" y="61"/>
                    </a:cubicBezTo>
                    <a:cubicBezTo>
                      <a:pt x="5" y="61"/>
                      <a:pt x="5" y="62"/>
                      <a:pt x="6" y="64"/>
                    </a:cubicBezTo>
                    <a:cubicBezTo>
                      <a:pt x="8" y="65"/>
                      <a:pt x="11" y="67"/>
                      <a:pt x="12" y="69"/>
                    </a:cubicBezTo>
                    <a:cubicBezTo>
                      <a:pt x="12" y="69"/>
                      <a:pt x="12" y="70"/>
                      <a:pt x="13" y="70"/>
                    </a:cubicBezTo>
                    <a:cubicBezTo>
                      <a:pt x="13" y="70"/>
                      <a:pt x="13" y="70"/>
                      <a:pt x="14" y="69"/>
                    </a:cubicBezTo>
                    <a:cubicBezTo>
                      <a:pt x="15" y="67"/>
                      <a:pt x="15" y="63"/>
                      <a:pt x="15" y="63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5" y="50"/>
                      <a:pt x="38" y="50"/>
                    </a:cubicBezTo>
                    <a:cubicBezTo>
                      <a:pt x="42" y="50"/>
                      <a:pt x="45" y="55"/>
                      <a:pt x="45" y="55"/>
                    </a:cubicBezTo>
                    <a:cubicBezTo>
                      <a:pt x="60" y="58"/>
                      <a:pt x="60" y="58"/>
                      <a:pt x="60" y="58"/>
                    </a:cubicBezTo>
                    <a:cubicBezTo>
                      <a:pt x="60" y="58"/>
                      <a:pt x="61" y="53"/>
                      <a:pt x="63" y="52"/>
                    </a:cubicBezTo>
                    <a:cubicBezTo>
                      <a:pt x="64" y="51"/>
                      <a:pt x="67" y="53"/>
                      <a:pt x="69" y="52"/>
                    </a:cubicBezTo>
                    <a:cubicBezTo>
                      <a:pt x="71" y="51"/>
                      <a:pt x="74" y="50"/>
                      <a:pt x="77" y="50"/>
                    </a:cubicBezTo>
                    <a:cubicBezTo>
                      <a:pt x="81" y="50"/>
                      <a:pt x="82" y="52"/>
                      <a:pt x="84" y="49"/>
                    </a:cubicBezTo>
                    <a:cubicBezTo>
                      <a:pt x="85" y="46"/>
                      <a:pt x="93" y="50"/>
                      <a:pt x="93" y="50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7" y="44"/>
                      <a:pt x="97" y="44"/>
                      <a:pt x="97" y="44"/>
                    </a:cubicBezTo>
                    <a:cubicBezTo>
                      <a:pt x="97" y="44"/>
                      <a:pt x="91" y="42"/>
                      <a:pt x="91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0" name="Freeform 23">
                <a:extLst>
                  <a:ext uri="{FF2B5EF4-FFF2-40B4-BE49-F238E27FC236}">
                    <a16:creationId xmlns:a16="http://schemas.microsoft.com/office/drawing/2014/main" id="{240BDA7B-D9AC-422C-9F6C-FAE3A5D6EE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3668" y="3826306"/>
                <a:ext cx="220832" cy="181935"/>
              </a:xfrm>
              <a:custGeom>
                <a:avLst/>
                <a:gdLst>
                  <a:gd name="T0" fmla="*/ 59 w 96"/>
                  <a:gd name="T1" fmla="*/ 58 h 79"/>
                  <a:gd name="T2" fmla="*/ 64 w 96"/>
                  <a:gd name="T3" fmla="*/ 57 h 79"/>
                  <a:gd name="T4" fmla="*/ 69 w 96"/>
                  <a:gd name="T5" fmla="*/ 61 h 79"/>
                  <a:gd name="T6" fmla="*/ 73 w 96"/>
                  <a:gd name="T7" fmla="*/ 57 h 79"/>
                  <a:gd name="T8" fmla="*/ 79 w 96"/>
                  <a:gd name="T9" fmla="*/ 45 h 79"/>
                  <a:gd name="T10" fmla="*/ 83 w 96"/>
                  <a:gd name="T11" fmla="*/ 40 h 79"/>
                  <a:gd name="T12" fmla="*/ 83 w 96"/>
                  <a:gd name="T13" fmla="*/ 36 h 79"/>
                  <a:gd name="T14" fmla="*/ 85 w 96"/>
                  <a:gd name="T15" fmla="*/ 31 h 79"/>
                  <a:gd name="T16" fmla="*/ 90 w 96"/>
                  <a:gd name="T17" fmla="*/ 22 h 79"/>
                  <a:gd name="T18" fmla="*/ 95 w 96"/>
                  <a:gd name="T19" fmla="*/ 19 h 79"/>
                  <a:gd name="T20" fmla="*/ 94 w 96"/>
                  <a:gd name="T21" fmla="*/ 14 h 79"/>
                  <a:gd name="T22" fmla="*/ 91 w 96"/>
                  <a:gd name="T23" fmla="*/ 11 h 79"/>
                  <a:gd name="T24" fmla="*/ 92 w 96"/>
                  <a:gd name="T25" fmla="*/ 7 h 79"/>
                  <a:gd name="T26" fmla="*/ 88 w 96"/>
                  <a:gd name="T27" fmla="*/ 3 h 79"/>
                  <a:gd name="T28" fmla="*/ 86 w 96"/>
                  <a:gd name="T29" fmla="*/ 2 h 79"/>
                  <a:gd name="T30" fmla="*/ 80 w 96"/>
                  <a:gd name="T31" fmla="*/ 7 h 79"/>
                  <a:gd name="T32" fmla="*/ 73 w 96"/>
                  <a:gd name="T33" fmla="*/ 5 h 79"/>
                  <a:gd name="T34" fmla="*/ 63 w 96"/>
                  <a:gd name="T35" fmla="*/ 5 h 79"/>
                  <a:gd name="T36" fmla="*/ 57 w 96"/>
                  <a:gd name="T37" fmla="*/ 9 h 79"/>
                  <a:gd name="T38" fmla="*/ 49 w 96"/>
                  <a:gd name="T39" fmla="*/ 9 h 79"/>
                  <a:gd name="T40" fmla="*/ 43 w 96"/>
                  <a:gd name="T41" fmla="*/ 6 h 79"/>
                  <a:gd name="T42" fmla="*/ 36 w 96"/>
                  <a:gd name="T43" fmla="*/ 7 h 79"/>
                  <a:gd name="T44" fmla="*/ 32 w 96"/>
                  <a:gd name="T45" fmla="*/ 3 h 79"/>
                  <a:gd name="T46" fmla="*/ 25 w 96"/>
                  <a:gd name="T47" fmla="*/ 1 h 79"/>
                  <a:gd name="T48" fmla="*/ 21 w 96"/>
                  <a:gd name="T49" fmla="*/ 3 h 79"/>
                  <a:gd name="T50" fmla="*/ 13 w 96"/>
                  <a:gd name="T51" fmla="*/ 3 h 79"/>
                  <a:gd name="T52" fmla="*/ 11 w 96"/>
                  <a:gd name="T53" fmla="*/ 9 h 79"/>
                  <a:gd name="T54" fmla="*/ 8 w 96"/>
                  <a:gd name="T55" fmla="*/ 15 h 79"/>
                  <a:gd name="T56" fmla="*/ 7 w 96"/>
                  <a:gd name="T57" fmla="*/ 17 h 79"/>
                  <a:gd name="T58" fmla="*/ 8 w 96"/>
                  <a:gd name="T59" fmla="*/ 22 h 79"/>
                  <a:gd name="T60" fmla="*/ 7 w 96"/>
                  <a:gd name="T61" fmla="*/ 33 h 79"/>
                  <a:gd name="T62" fmla="*/ 4 w 96"/>
                  <a:gd name="T63" fmla="*/ 38 h 79"/>
                  <a:gd name="T64" fmla="*/ 1 w 96"/>
                  <a:gd name="T65" fmla="*/ 44 h 79"/>
                  <a:gd name="T66" fmla="*/ 1 w 96"/>
                  <a:gd name="T67" fmla="*/ 53 h 79"/>
                  <a:gd name="T68" fmla="*/ 3 w 96"/>
                  <a:gd name="T69" fmla="*/ 60 h 79"/>
                  <a:gd name="T70" fmla="*/ 3 w 96"/>
                  <a:gd name="T71" fmla="*/ 60 h 79"/>
                  <a:gd name="T72" fmla="*/ 15 w 96"/>
                  <a:gd name="T73" fmla="*/ 63 h 79"/>
                  <a:gd name="T74" fmla="*/ 23 w 96"/>
                  <a:gd name="T75" fmla="*/ 71 h 79"/>
                  <a:gd name="T76" fmla="*/ 27 w 96"/>
                  <a:gd name="T77" fmla="*/ 78 h 79"/>
                  <a:gd name="T78" fmla="*/ 35 w 96"/>
                  <a:gd name="T79" fmla="*/ 76 h 79"/>
                  <a:gd name="T80" fmla="*/ 46 w 96"/>
                  <a:gd name="T81" fmla="*/ 75 h 79"/>
                  <a:gd name="T82" fmla="*/ 47 w 96"/>
                  <a:gd name="T83" fmla="*/ 75 h 79"/>
                  <a:gd name="T84" fmla="*/ 50 w 96"/>
                  <a:gd name="T85" fmla="*/ 66 h 79"/>
                  <a:gd name="T86" fmla="*/ 59 w 96"/>
                  <a:gd name="T87" fmla="*/ 5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79">
                    <a:moveTo>
                      <a:pt x="59" y="58"/>
                    </a:moveTo>
                    <a:cubicBezTo>
                      <a:pt x="60" y="57"/>
                      <a:pt x="62" y="58"/>
                      <a:pt x="64" y="57"/>
                    </a:cubicBezTo>
                    <a:cubicBezTo>
                      <a:pt x="65" y="56"/>
                      <a:pt x="69" y="59"/>
                      <a:pt x="69" y="61"/>
                    </a:cubicBezTo>
                    <a:cubicBezTo>
                      <a:pt x="70" y="63"/>
                      <a:pt x="71" y="60"/>
                      <a:pt x="73" y="57"/>
                    </a:cubicBezTo>
                    <a:cubicBezTo>
                      <a:pt x="74" y="55"/>
                      <a:pt x="79" y="47"/>
                      <a:pt x="79" y="45"/>
                    </a:cubicBezTo>
                    <a:cubicBezTo>
                      <a:pt x="79" y="43"/>
                      <a:pt x="83" y="41"/>
                      <a:pt x="83" y="40"/>
                    </a:cubicBezTo>
                    <a:cubicBezTo>
                      <a:pt x="83" y="39"/>
                      <a:pt x="82" y="36"/>
                      <a:pt x="83" y="36"/>
                    </a:cubicBezTo>
                    <a:cubicBezTo>
                      <a:pt x="85" y="35"/>
                      <a:pt x="86" y="32"/>
                      <a:pt x="85" y="31"/>
                    </a:cubicBezTo>
                    <a:cubicBezTo>
                      <a:pt x="85" y="30"/>
                      <a:pt x="89" y="23"/>
                      <a:pt x="90" y="22"/>
                    </a:cubicBezTo>
                    <a:cubicBezTo>
                      <a:pt x="91" y="21"/>
                      <a:pt x="95" y="21"/>
                      <a:pt x="95" y="19"/>
                    </a:cubicBezTo>
                    <a:cubicBezTo>
                      <a:pt x="95" y="17"/>
                      <a:pt x="96" y="15"/>
                      <a:pt x="94" y="14"/>
                    </a:cubicBezTo>
                    <a:cubicBezTo>
                      <a:pt x="93" y="14"/>
                      <a:pt x="91" y="12"/>
                      <a:pt x="91" y="11"/>
                    </a:cubicBezTo>
                    <a:cubicBezTo>
                      <a:pt x="91" y="10"/>
                      <a:pt x="91" y="8"/>
                      <a:pt x="92" y="7"/>
                    </a:cubicBezTo>
                    <a:cubicBezTo>
                      <a:pt x="90" y="6"/>
                      <a:pt x="90" y="4"/>
                      <a:pt x="88" y="3"/>
                    </a:cubicBezTo>
                    <a:cubicBezTo>
                      <a:pt x="87" y="2"/>
                      <a:pt x="87" y="1"/>
                      <a:pt x="86" y="2"/>
                    </a:cubicBezTo>
                    <a:cubicBezTo>
                      <a:pt x="84" y="2"/>
                      <a:pt x="82" y="6"/>
                      <a:pt x="80" y="7"/>
                    </a:cubicBezTo>
                    <a:cubicBezTo>
                      <a:pt x="78" y="8"/>
                      <a:pt x="75" y="6"/>
                      <a:pt x="73" y="5"/>
                    </a:cubicBezTo>
                    <a:cubicBezTo>
                      <a:pt x="72" y="5"/>
                      <a:pt x="65" y="5"/>
                      <a:pt x="63" y="5"/>
                    </a:cubicBezTo>
                    <a:cubicBezTo>
                      <a:pt x="61" y="5"/>
                      <a:pt x="59" y="8"/>
                      <a:pt x="57" y="9"/>
                    </a:cubicBezTo>
                    <a:cubicBezTo>
                      <a:pt x="55" y="10"/>
                      <a:pt x="51" y="9"/>
                      <a:pt x="49" y="9"/>
                    </a:cubicBezTo>
                    <a:cubicBezTo>
                      <a:pt x="48" y="8"/>
                      <a:pt x="44" y="6"/>
                      <a:pt x="43" y="6"/>
                    </a:cubicBezTo>
                    <a:cubicBezTo>
                      <a:pt x="42" y="6"/>
                      <a:pt x="39" y="6"/>
                      <a:pt x="36" y="7"/>
                    </a:cubicBezTo>
                    <a:cubicBezTo>
                      <a:pt x="34" y="9"/>
                      <a:pt x="33" y="5"/>
                      <a:pt x="32" y="3"/>
                    </a:cubicBezTo>
                    <a:cubicBezTo>
                      <a:pt x="30" y="1"/>
                      <a:pt x="27" y="3"/>
                      <a:pt x="25" y="1"/>
                    </a:cubicBezTo>
                    <a:cubicBezTo>
                      <a:pt x="24" y="0"/>
                      <a:pt x="22" y="3"/>
                      <a:pt x="21" y="3"/>
                    </a:cubicBezTo>
                    <a:cubicBezTo>
                      <a:pt x="19" y="3"/>
                      <a:pt x="15" y="2"/>
                      <a:pt x="13" y="3"/>
                    </a:cubicBezTo>
                    <a:cubicBezTo>
                      <a:pt x="12" y="4"/>
                      <a:pt x="12" y="9"/>
                      <a:pt x="11" y="9"/>
                    </a:cubicBezTo>
                    <a:cubicBezTo>
                      <a:pt x="11" y="10"/>
                      <a:pt x="8" y="13"/>
                      <a:pt x="8" y="15"/>
                    </a:cubicBezTo>
                    <a:cubicBezTo>
                      <a:pt x="8" y="16"/>
                      <a:pt x="8" y="16"/>
                      <a:pt x="7" y="17"/>
                    </a:cubicBezTo>
                    <a:cubicBezTo>
                      <a:pt x="7" y="19"/>
                      <a:pt x="8" y="21"/>
                      <a:pt x="8" y="22"/>
                    </a:cubicBezTo>
                    <a:cubicBezTo>
                      <a:pt x="8" y="24"/>
                      <a:pt x="9" y="32"/>
                      <a:pt x="7" y="33"/>
                    </a:cubicBezTo>
                    <a:cubicBezTo>
                      <a:pt x="5" y="35"/>
                      <a:pt x="4" y="38"/>
                      <a:pt x="4" y="38"/>
                    </a:cubicBezTo>
                    <a:cubicBezTo>
                      <a:pt x="4" y="38"/>
                      <a:pt x="1" y="40"/>
                      <a:pt x="1" y="44"/>
                    </a:cubicBezTo>
                    <a:cubicBezTo>
                      <a:pt x="0" y="48"/>
                      <a:pt x="1" y="50"/>
                      <a:pt x="1" y="53"/>
                    </a:cubicBezTo>
                    <a:cubicBezTo>
                      <a:pt x="1" y="56"/>
                      <a:pt x="2" y="57"/>
                      <a:pt x="3" y="60"/>
                    </a:cubicBezTo>
                    <a:cubicBezTo>
                      <a:pt x="3" y="60"/>
                      <a:pt x="3" y="60"/>
                      <a:pt x="3" y="60"/>
                    </a:cubicBezTo>
                    <a:cubicBezTo>
                      <a:pt x="5" y="62"/>
                      <a:pt x="12" y="62"/>
                      <a:pt x="15" y="63"/>
                    </a:cubicBezTo>
                    <a:cubicBezTo>
                      <a:pt x="19" y="64"/>
                      <a:pt x="23" y="69"/>
                      <a:pt x="23" y="71"/>
                    </a:cubicBezTo>
                    <a:cubicBezTo>
                      <a:pt x="23" y="73"/>
                      <a:pt x="25" y="77"/>
                      <a:pt x="27" y="78"/>
                    </a:cubicBezTo>
                    <a:cubicBezTo>
                      <a:pt x="29" y="79"/>
                      <a:pt x="33" y="76"/>
                      <a:pt x="35" y="76"/>
                    </a:cubicBezTo>
                    <a:cubicBezTo>
                      <a:pt x="37" y="76"/>
                      <a:pt x="45" y="76"/>
                      <a:pt x="46" y="75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49" y="70"/>
                      <a:pt x="50" y="66"/>
                      <a:pt x="50" y="66"/>
                    </a:cubicBezTo>
                    <a:cubicBezTo>
                      <a:pt x="50" y="66"/>
                      <a:pt x="58" y="58"/>
                      <a:pt x="59" y="5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1" name="Freeform 24">
                <a:extLst>
                  <a:ext uri="{FF2B5EF4-FFF2-40B4-BE49-F238E27FC236}">
                    <a16:creationId xmlns:a16="http://schemas.microsoft.com/office/drawing/2014/main" id="{A5A0FEA1-BBB5-4FF4-9E32-0E705A63A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7281" y="3853910"/>
                <a:ext cx="56463" cy="115435"/>
              </a:xfrm>
              <a:custGeom>
                <a:avLst/>
                <a:gdLst>
                  <a:gd name="T0" fmla="*/ 17 w 25"/>
                  <a:gd name="T1" fmla="*/ 32 h 50"/>
                  <a:gd name="T2" fmla="*/ 20 w 25"/>
                  <a:gd name="T3" fmla="*/ 26 h 50"/>
                  <a:gd name="T4" fmla="*/ 23 w 25"/>
                  <a:gd name="T5" fmla="*/ 21 h 50"/>
                  <a:gd name="T6" fmla="*/ 24 w 25"/>
                  <a:gd name="T7" fmla="*/ 10 h 50"/>
                  <a:gd name="T8" fmla="*/ 23 w 25"/>
                  <a:gd name="T9" fmla="*/ 5 h 50"/>
                  <a:gd name="T10" fmla="*/ 21 w 25"/>
                  <a:gd name="T11" fmla="*/ 4 h 50"/>
                  <a:gd name="T12" fmla="*/ 18 w 25"/>
                  <a:gd name="T13" fmla="*/ 1 h 50"/>
                  <a:gd name="T14" fmla="*/ 15 w 25"/>
                  <a:gd name="T15" fmla="*/ 4 h 50"/>
                  <a:gd name="T16" fmla="*/ 13 w 25"/>
                  <a:gd name="T17" fmla="*/ 8 h 50"/>
                  <a:gd name="T18" fmla="*/ 6 w 25"/>
                  <a:gd name="T19" fmla="*/ 9 h 50"/>
                  <a:gd name="T20" fmla="*/ 2 w 25"/>
                  <a:gd name="T21" fmla="*/ 12 h 50"/>
                  <a:gd name="T22" fmla="*/ 0 w 25"/>
                  <a:gd name="T23" fmla="*/ 12 h 50"/>
                  <a:gd name="T24" fmla="*/ 5 w 25"/>
                  <a:gd name="T25" fmla="*/ 20 h 50"/>
                  <a:gd name="T26" fmla="*/ 6 w 25"/>
                  <a:gd name="T27" fmla="*/ 26 h 50"/>
                  <a:gd name="T28" fmla="*/ 8 w 25"/>
                  <a:gd name="T29" fmla="*/ 35 h 50"/>
                  <a:gd name="T30" fmla="*/ 8 w 25"/>
                  <a:gd name="T31" fmla="*/ 50 h 50"/>
                  <a:gd name="T32" fmla="*/ 14 w 25"/>
                  <a:gd name="T33" fmla="*/ 50 h 50"/>
                  <a:gd name="T34" fmla="*/ 19 w 25"/>
                  <a:gd name="T35" fmla="*/ 48 h 50"/>
                  <a:gd name="T36" fmla="*/ 17 w 25"/>
                  <a:gd name="T37" fmla="*/ 41 h 50"/>
                  <a:gd name="T38" fmla="*/ 17 w 25"/>
                  <a:gd name="T39" fmla="*/ 3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50">
                    <a:moveTo>
                      <a:pt x="17" y="32"/>
                    </a:moveTo>
                    <a:cubicBezTo>
                      <a:pt x="17" y="28"/>
                      <a:pt x="20" y="26"/>
                      <a:pt x="20" y="26"/>
                    </a:cubicBezTo>
                    <a:cubicBezTo>
                      <a:pt x="20" y="26"/>
                      <a:pt x="21" y="23"/>
                      <a:pt x="23" y="21"/>
                    </a:cubicBezTo>
                    <a:cubicBezTo>
                      <a:pt x="25" y="20"/>
                      <a:pt x="24" y="12"/>
                      <a:pt x="24" y="10"/>
                    </a:cubicBezTo>
                    <a:cubicBezTo>
                      <a:pt x="24" y="9"/>
                      <a:pt x="23" y="7"/>
                      <a:pt x="23" y="5"/>
                    </a:cubicBezTo>
                    <a:cubicBezTo>
                      <a:pt x="23" y="5"/>
                      <a:pt x="22" y="5"/>
                      <a:pt x="21" y="4"/>
                    </a:cubicBezTo>
                    <a:cubicBezTo>
                      <a:pt x="18" y="4"/>
                      <a:pt x="20" y="1"/>
                      <a:pt x="18" y="1"/>
                    </a:cubicBezTo>
                    <a:cubicBezTo>
                      <a:pt x="16" y="0"/>
                      <a:pt x="15" y="3"/>
                      <a:pt x="15" y="4"/>
                    </a:cubicBezTo>
                    <a:cubicBezTo>
                      <a:pt x="16" y="6"/>
                      <a:pt x="14" y="6"/>
                      <a:pt x="13" y="8"/>
                    </a:cubicBezTo>
                    <a:cubicBezTo>
                      <a:pt x="12" y="9"/>
                      <a:pt x="8" y="9"/>
                      <a:pt x="6" y="9"/>
                    </a:cubicBezTo>
                    <a:cubicBezTo>
                      <a:pt x="5" y="9"/>
                      <a:pt x="3" y="12"/>
                      <a:pt x="2" y="12"/>
                    </a:cubicBezTo>
                    <a:cubicBezTo>
                      <a:pt x="1" y="12"/>
                      <a:pt x="1" y="12"/>
                      <a:pt x="0" y="12"/>
                    </a:cubicBezTo>
                    <a:cubicBezTo>
                      <a:pt x="1" y="18"/>
                      <a:pt x="2" y="18"/>
                      <a:pt x="5" y="20"/>
                    </a:cubicBezTo>
                    <a:cubicBezTo>
                      <a:pt x="8" y="22"/>
                      <a:pt x="5" y="24"/>
                      <a:pt x="6" y="26"/>
                    </a:cubicBezTo>
                    <a:cubicBezTo>
                      <a:pt x="8" y="27"/>
                      <a:pt x="7" y="31"/>
                      <a:pt x="8" y="35"/>
                    </a:cubicBezTo>
                    <a:cubicBezTo>
                      <a:pt x="8" y="38"/>
                      <a:pt x="8" y="45"/>
                      <a:pt x="8" y="50"/>
                    </a:cubicBezTo>
                    <a:cubicBezTo>
                      <a:pt x="10" y="50"/>
                      <a:pt x="12" y="50"/>
                      <a:pt x="14" y="50"/>
                    </a:cubicBezTo>
                    <a:cubicBezTo>
                      <a:pt x="16" y="50"/>
                      <a:pt x="18" y="46"/>
                      <a:pt x="19" y="48"/>
                    </a:cubicBezTo>
                    <a:cubicBezTo>
                      <a:pt x="18" y="45"/>
                      <a:pt x="17" y="44"/>
                      <a:pt x="17" y="41"/>
                    </a:cubicBezTo>
                    <a:cubicBezTo>
                      <a:pt x="17" y="38"/>
                      <a:pt x="16" y="36"/>
                      <a:pt x="17" y="3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2" name="Freeform 25">
                <a:extLst>
                  <a:ext uri="{FF2B5EF4-FFF2-40B4-BE49-F238E27FC236}">
                    <a16:creationId xmlns:a16="http://schemas.microsoft.com/office/drawing/2014/main" id="{45EC8509-16EC-4590-987F-DD9EDDA39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0969" y="3879004"/>
                <a:ext cx="33878" cy="96614"/>
              </a:xfrm>
              <a:custGeom>
                <a:avLst/>
                <a:gdLst>
                  <a:gd name="T0" fmla="*/ 13 w 15"/>
                  <a:gd name="T1" fmla="*/ 15 h 42"/>
                  <a:gd name="T2" fmla="*/ 12 w 15"/>
                  <a:gd name="T3" fmla="*/ 9 h 42"/>
                  <a:gd name="T4" fmla="*/ 7 w 15"/>
                  <a:gd name="T5" fmla="*/ 1 h 42"/>
                  <a:gd name="T6" fmla="*/ 1 w 15"/>
                  <a:gd name="T7" fmla="*/ 0 h 42"/>
                  <a:gd name="T8" fmla="*/ 0 w 15"/>
                  <a:gd name="T9" fmla="*/ 0 h 42"/>
                  <a:gd name="T10" fmla="*/ 2 w 15"/>
                  <a:gd name="T11" fmla="*/ 5 h 42"/>
                  <a:gd name="T12" fmla="*/ 4 w 15"/>
                  <a:gd name="T13" fmla="*/ 10 h 42"/>
                  <a:gd name="T14" fmla="*/ 4 w 15"/>
                  <a:gd name="T15" fmla="*/ 22 h 42"/>
                  <a:gd name="T16" fmla="*/ 6 w 15"/>
                  <a:gd name="T17" fmla="*/ 33 h 42"/>
                  <a:gd name="T18" fmla="*/ 9 w 15"/>
                  <a:gd name="T19" fmla="*/ 42 h 42"/>
                  <a:gd name="T20" fmla="*/ 11 w 15"/>
                  <a:gd name="T21" fmla="*/ 41 h 42"/>
                  <a:gd name="T22" fmla="*/ 15 w 15"/>
                  <a:gd name="T23" fmla="*/ 39 h 42"/>
                  <a:gd name="T24" fmla="*/ 15 w 15"/>
                  <a:gd name="T25" fmla="*/ 24 h 42"/>
                  <a:gd name="T26" fmla="*/ 13 w 15"/>
                  <a:gd name="T27" fmla="*/ 1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42">
                    <a:moveTo>
                      <a:pt x="13" y="15"/>
                    </a:moveTo>
                    <a:cubicBezTo>
                      <a:pt x="12" y="13"/>
                      <a:pt x="15" y="11"/>
                      <a:pt x="12" y="9"/>
                    </a:cubicBezTo>
                    <a:cubicBezTo>
                      <a:pt x="9" y="7"/>
                      <a:pt x="8" y="7"/>
                      <a:pt x="7" y="1"/>
                    </a:cubicBezTo>
                    <a:cubicBezTo>
                      <a:pt x="6" y="1"/>
                      <a:pt x="3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3"/>
                      <a:pt x="1" y="5"/>
                      <a:pt x="2" y="5"/>
                    </a:cubicBezTo>
                    <a:cubicBezTo>
                      <a:pt x="3" y="6"/>
                      <a:pt x="4" y="8"/>
                      <a:pt x="4" y="10"/>
                    </a:cubicBezTo>
                    <a:cubicBezTo>
                      <a:pt x="4" y="13"/>
                      <a:pt x="3" y="19"/>
                      <a:pt x="4" y="22"/>
                    </a:cubicBezTo>
                    <a:cubicBezTo>
                      <a:pt x="5" y="24"/>
                      <a:pt x="6" y="28"/>
                      <a:pt x="6" y="33"/>
                    </a:cubicBezTo>
                    <a:cubicBezTo>
                      <a:pt x="6" y="35"/>
                      <a:pt x="8" y="39"/>
                      <a:pt x="9" y="42"/>
                    </a:cubicBezTo>
                    <a:cubicBezTo>
                      <a:pt x="10" y="41"/>
                      <a:pt x="10" y="41"/>
                      <a:pt x="11" y="41"/>
                    </a:cubicBezTo>
                    <a:cubicBezTo>
                      <a:pt x="12" y="40"/>
                      <a:pt x="14" y="39"/>
                      <a:pt x="15" y="39"/>
                    </a:cubicBezTo>
                    <a:cubicBezTo>
                      <a:pt x="15" y="34"/>
                      <a:pt x="15" y="27"/>
                      <a:pt x="15" y="24"/>
                    </a:cubicBezTo>
                    <a:cubicBezTo>
                      <a:pt x="14" y="20"/>
                      <a:pt x="15" y="16"/>
                      <a:pt x="13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3" name="Freeform 26">
                <a:extLst>
                  <a:ext uri="{FF2B5EF4-FFF2-40B4-BE49-F238E27FC236}">
                    <a16:creationId xmlns:a16="http://schemas.microsoft.com/office/drawing/2014/main" id="{AAF89E55-7232-436A-A31E-29A73AD21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74" y="3842617"/>
                <a:ext cx="139275" cy="212049"/>
              </a:xfrm>
              <a:custGeom>
                <a:avLst/>
                <a:gdLst>
                  <a:gd name="T0" fmla="*/ 25 w 60"/>
                  <a:gd name="T1" fmla="*/ 88 h 92"/>
                  <a:gd name="T2" fmla="*/ 47 w 60"/>
                  <a:gd name="T3" fmla="*/ 88 h 92"/>
                  <a:gd name="T4" fmla="*/ 58 w 60"/>
                  <a:gd name="T5" fmla="*/ 92 h 92"/>
                  <a:gd name="T6" fmla="*/ 60 w 60"/>
                  <a:gd name="T7" fmla="*/ 85 h 92"/>
                  <a:gd name="T8" fmla="*/ 59 w 60"/>
                  <a:gd name="T9" fmla="*/ 84 h 92"/>
                  <a:gd name="T10" fmla="*/ 53 w 60"/>
                  <a:gd name="T11" fmla="*/ 79 h 92"/>
                  <a:gd name="T12" fmla="*/ 52 w 60"/>
                  <a:gd name="T13" fmla="*/ 76 h 92"/>
                  <a:gd name="T14" fmla="*/ 50 w 60"/>
                  <a:gd name="T15" fmla="*/ 71 h 92"/>
                  <a:gd name="T16" fmla="*/ 48 w 60"/>
                  <a:gd name="T17" fmla="*/ 65 h 92"/>
                  <a:gd name="T18" fmla="*/ 47 w 60"/>
                  <a:gd name="T19" fmla="*/ 58 h 92"/>
                  <a:gd name="T20" fmla="*/ 51 w 60"/>
                  <a:gd name="T21" fmla="*/ 50 h 92"/>
                  <a:gd name="T22" fmla="*/ 55 w 60"/>
                  <a:gd name="T23" fmla="*/ 45 h 92"/>
                  <a:gd name="T24" fmla="*/ 53 w 60"/>
                  <a:gd name="T25" fmla="*/ 39 h 92"/>
                  <a:gd name="T26" fmla="*/ 46 w 60"/>
                  <a:gd name="T27" fmla="*/ 32 h 92"/>
                  <a:gd name="T28" fmla="*/ 44 w 60"/>
                  <a:gd name="T29" fmla="*/ 27 h 92"/>
                  <a:gd name="T30" fmla="*/ 51 w 60"/>
                  <a:gd name="T31" fmla="*/ 26 h 92"/>
                  <a:gd name="T32" fmla="*/ 54 w 60"/>
                  <a:gd name="T33" fmla="*/ 24 h 92"/>
                  <a:gd name="T34" fmla="*/ 51 w 60"/>
                  <a:gd name="T35" fmla="*/ 14 h 92"/>
                  <a:gd name="T36" fmla="*/ 50 w 60"/>
                  <a:gd name="T37" fmla="*/ 7 h 92"/>
                  <a:gd name="T38" fmla="*/ 45 w 60"/>
                  <a:gd name="T39" fmla="*/ 0 h 92"/>
                  <a:gd name="T40" fmla="*/ 45 w 60"/>
                  <a:gd name="T41" fmla="*/ 0 h 92"/>
                  <a:gd name="T42" fmla="*/ 44 w 60"/>
                  <a:gd name="T43" fmla="*/ 4 h 92"/>
                  <a:gd name="T44" fmla="*/ 47 w 60"/>
                  <a:gd name="T45" fmla="*/ 7 h 92"/>
                  <a:gd name="T46" fmla="*/ 48 w 60"/>
                  <a:gd name="T47" fmla="*/ 12 h 92"/>
                  <a:gd name="T48" fmla="*/ 43 w 60"/>
                  <a:gd name="T49" fmla="*/ 15 h 92"/>
                  <a:gd name="T50" fmla="*/ 38 w 60"/>
                  <a:gd name="T51" fmla="*/ 24 h 92"/>
                  <a:gd name="T52" fmla="*/ 36 w 60"/>
                  <a:gd name="T53" fmla="*/ 29 h 92"/>
                  <a:gd name="T54" fmla="*/ 36 w 60"/>
                  <a:gd name="T55" fmla="*/ 33 h 92"/>
                  <a:gd name="T56" fmla="*/ 32 w 60"/>
                  <a:gd name="T57" fmla="*/ 38 h 92"/>
                  <a:gd name="T58" fmla="*/ 26 w 60"/>
                  <a:gd name="T59" fmla="*/ 50 h 92"/>
                  <a:gd name="T60" fmla="*/ 22 w 60"/>
                  <a:gd name="T61" fmla="*/ 54 h 92"/>
                  <a:gd name="T62" fmla="*/ 17 w 60"/>
                  <a:gd name="T63" fmla="*/ 50 h 92"/>
                  <a:gd name="T64" fmla="*/ 12 w 60"/>
                  <a:gd name="T65" fmla="*/ 51 h 92"/>
                  <a:gd name="T66" fmla="*/ 3 w 60"/>
                  <a:gd name="T67" fmla="*/ 59 h 92"/>
                  <a:gd name="T68" fmla="*/ 0 w 60"/>
                  <a:gd name="T69" fmla="*/ 68 h 92"/>
                  <a:gd name="T70" fmla="*/ 4 w 60"/>
                  <a:gd name="T71" fmla="*/ 72 h 92"/>
                  <a:gd name="T72" fmla="*/ 10 w 60"/>
                  <a:gd name="T73" fmla="*/ 74 h 92"/>
                  <a:gd name="T74" fmla="*/ 12 w 60"/>
                  <a:gd name="T75" fmla="*/ 82 h 92"/>
                  <a:gd name="T76" fmla="*/ 11 w 60"/>
                  <a:gd name="T77" fmla="*/ 89 h 92"/>
                  <a:gd name="T78" fmla="*/ 22 w 60"/>
                  <a:gd name="T79" fmla="*/ 89 h 92"/>
                  <a:gd name="T80" fmla="*/ 25 w 60"/>
                  <a:gd name="T81" fmla="*/ 8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" h="92">
                    <a:moveTo>
                      <a:pt x="25" y="88"/>
                    </a:moveTo>
                    <a:cubicBezTo>
                      <a:pt x="25" y="88"/>
                      <a:pt x="44" y="89"/>
                      <a:pt x="47" y="88"/>
                    </a:cubicBezTo>
                    <a:cubicBezTo>
                      <a:pt x="49" y="88"/>
                      <a:pt x="58" y="92"/>
                      <a:pt x="58" y="92"/>
                    </a:cubicBezTo>
                    <a:cubicBezTo>
                      <a:pt x="58" y="92"/>
                      <a:pt x="58" y="88"/>
                      <a:pt x="60" y="85"/>
                    </a:cubicBezTo>
                    <a:cubicBezTo>
                      <a:pt x="59" y="85"/>
                      <a:pt x="59" y="84"/>
                      <a:pt x="59" y="84"/>
                    </a:cubicBezTo>
                    <a:cubicBezTo>
                      <a:pt x="58" y="82"/>
                      <a:pt x="55" y="80"/>
                      <a:pt x="53" y="79"/>
                    </a:cubicBezTo>
                    <a:cubicBezTo>
                      <a:pt x="52" y="77"/>
                      <a:pt x="52" y="76"/>
                      <a:pt x="52" y="76"/>
                    </a:cubicBezTo>
                    <a:cubicBezTo>
                      <a:pt x="52" y="76"/>
                      <a:pt x="52" y="73"/>
                      <a:pt x="50" y="71"/>
                    </a:cubicBezTo>
                    <a:cubicBezTo>
                      <a:pt x="49" y="69"/>
                      <a:pt x="48" y="67"/>
                      <a:pt x="48" y="65"/>
                    </a:cubicBezTo>
                    <a:cubicBezTo>
                      <a:pt x="48" y="62"/>
                      <a:pt x="47" y="60"/>
                      <a:pt x="47" y="58"/>
                    </a:cubicBezTo>
                    <a:cubicBezTo>
                      <a:pt x="47" y="56"/>
                      <a:pt x="50" y="53"/>
                      <a:pt x="51" y="50"/>
                    </a:cubicBezTo>
                    <a:cubicBezTo>
                      <a:pt x="52" y="48"/>
                      <a:pt x="53" y="46"/>
                      <a:pt x="55" y="45"/>
                    </a:cubicBezTo>
                    <a:cubicBezTo>
                      <a:pt x="54" y="44"/>
                      <a:pt x="53" y="42"/>
                      <a:pt x="53" y="39"/>
                    </a:cubicBezTo>
                    <a:cubicBezTo>
                      <a:pt x="52" y="36"/>
                      <a:pt x="49" y="35"/>
                      <a:pt x="46" y="32"/>
                    </a:cubicBezTo>
                    <a:cubicBezTo>
                      <a:pt x="43" y="29"/>
                      <a:pt x="44" y="28"/>
                      <a:pt x="44" y="27"/>
                    </a:cubicBezTo>
                    <a:cubicBezTo>
                      <a:pt x="44" y="25"/>
                      <a:pt x="48" y="25"/>
                      <a:pt x="51" y="26"/>
                    </a:cubicBezTo>
                    <a:cubicBezTo>
                      <a:pt x="54" y="26"/>
                      <a:pt x="55" y="25"/>
                      <a:pt x="54" y="24"/>
                    </a:cubicBezTo>
                    <a:cubicBezTo>
                      <a:pt x="53" y="24"/>
                      <a:pt x="51" y="18"/>
                      <a:pt x="51" y="14"/>
                    </a:cubicBezTo>
                    <a:cubicBezTo>
                      <a:pt x="51" y="11"/>
                      <a:pt x="50" y="9"/>
                      <a:pt x="50" y="7"/>
                    </a:cubicBezTo>
                    <a:cubicBezTo>
                      <a:pt x="50" y="5"/>
                      <a:pt x="47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1"/>
                      <a:pt x="44" y="3"/>
                      <a:pt x="44" y="4"/>
                    </a:cubicBezTo>
                    <a:cubicBezTo>
                      <a:pt x="44" y="5"/>
                      <a:pt x="46" y="7"/>
                      <a:pt x="47" y="7"/>
                    </a:cubicBezTo>
                    <a:cubicBezTo>
                      <a:pt x="49" y="8"/>
                      <a:pt x="48" y="10"/>
                      <a:pt x="48" y="12"/>
                    </a:cubicBezTo>
                    <a:cubicBezTo>
                      <a:pt x="48" y="14"/>
                      <a:pt x="44" y="14"/>
                      <a:pt x="43" y="15"/>
                    </a:cubicBezTo>
                    <a:cubicBezTo>
                      <a:pt x="42" y="16"/>
                      <a:pt x="38" y="23"/>
                      <a:pt x="38" y="24"/>
                    </a:cubicBezTo>
                    <a:cubicBezTo>
                      <a:pt x="39" y="25"/>
                      <a:pt x="38" y="28"/>
                      <a:pt x="36" y="29"/>
                    </a:cubicBezTo>
                    <a:cubicBezTo>
                      <a:pt x="35" y="29"/>
                      <a:pt x="36" y="32"/>
                      <a:pt x="36" y="33"/>
                    </a:cubicBezTo>
                    <a:cubicBezTo>
                      <a:pt x="36" y="34"/>
                      <a:pt x="32" y="36"/>
                      <a:pt x="32" y="38"/>
                    </a:cubicBezTo>
                    <a:cubicBezTo>
                      <a:pt x="32" y="40"/>
                      <a:pt x="27" y="48"/>
                      <a:pt x="26" y="50"/>
                    </a:cubicBezTo>
                    <a:cubicBezTo>
                      <a:pt x="24" y="53"/>
                      <a:pt x="23" y="56"/>
                      <a:pt x="22" y="54"/>
                    </a:cubicBezTo>
                    <a:cubicBezTo>
                      <a:pt x="22" y="52"/>
                      <a:pt x="18" y="49"/>
                      <a:pt x="17" y="50"/>
                    </a:cubicBezTo>
                    <a:cubicBezTo>
                      <a:pt x="15" y="51"/>
                      <a:pt x="13" y="50"/>
                      <a:pt x="12" y="51"/>
                    </a:cubicBezTo>
                    <a:cubicBezTo>
                      <a:pt x="11" y="51"/>
                      <a:pt x="3" y="59"/>
                      <a:pt x="3" y="59"/>
                    </a:cubicBezTo>
                    <a:cubicBezTo>
                      <a:pt x="3" y="59"/>
                      <a:pt x="2" y="63"/>
                      <a:pt x="0" y="68"/>
                    </a:cubicBezTo>
                    <a:cubicBezTo>
                      <a:pt x="1" y="69"/>
                      <a:pt x="3" y="71"/>
                      <a:pt x="4" y="72"/>
                    </a:cubicBezTo>
                    <a:cubicBezTo>
                      <a:pt x="5" y="75"/>
                      <a:pt x="9" y="73"/>
                      <a:pt x="10" y="74"/>
                    </a:cubicBezTo>
                    <a:cubicBezTo>
                      <a:pt x="11" y="74"/>
                      <a:pt x="13" y="80"/>
                      <a:pt x="12" y="82"/>
                    </a:cubicBezTo>
                    <a:cubicBezTo>
                      <a:pt x="12" y="83"/>
                      <a:pt x="10" y="87"/>
                      <a:pt x="11" y="89"/>
                    </a:cubicBezTo>
                    <a:cubicBezTo>
                      <a:pt x="22" y="89"/>
                      <a:pt x="22" y="89"/>
                      <a:pt x="22" y="89"/>
                    </a:cubicBezTo>
                    <a:lnTo>
                      <a:pt x="25" y="8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4" name="Freeform 27">
                <a:extLst>
                  <a:ext uri="{FF2B5EF4-FFF2-40B4-BE49-F238E27FC236}">
                    <a16:creationId xmlns:a16="http://schemas.microsoft.com/office/drawing/2014/main" id="{40AE91B4-F36E-404A-83F5-7017321A4D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886533"/>
                <a:ext cx="115435" cy="116689"/>
              </a:xfrm>
              <a:custGeom>
                <a:avLst/>
                <a:gdLst>
                  <a:gd name="T0" fmla="*/ 47 w 50"/>
                  <a:gd name="T1" fmla="*/ 43 h 51"/>
                  <a:gd name="T2" fmla="*/ 44 w 50"/>
                  <a:gd name="T3" fmla="*/ 34 h 51"/>
                  <a:gd name="T4" fmla="*/ 47 w 50"/>
                  <a:gd name="T5" fmla="*/ 26 h 51"/>
                  <a:gd name="T6" fmla="*/ 50 w 50"/>
                  <a:gd name="T7" fmla="*/ 21 h 51"/>
                  <a:gd name="T8" fmla="*/ 47 w 50"/>
                  <a:gd name="T9" fmla="*/ 8 h 51"/>
                  <a:gd name="T10" fmla="*/ 46 w 50"/>
                  <a:gd name="T11" fmla="*/ 8 h 51"/>
                  <a:gd name="T12" fmla="*/ 36 w 50"/>
                  <a:gd name="T13" fmla="*/ 9 h 51"/>
                  <a:gd name="T14" fmla="*/ 29 w 50"/>
                  <a:gd name="T15" fmla="*/ 5 h 51"/>
                  <a:gd name="T16" fmla="*/ 23 w 50"/>
                  <a:gd name="T17" fmla="*/ 3 h 51"/>
                  <a:gd name="T18" fmla="*/ 20 w 50"/>
                  <a:gd name="T19" fmla="*/ 2 h 51"/>
                  <a:gd name="T20" fmla="*/ 16 w 50"/>
                  <a:gd name="T21" fmla="*/ 3 h 51"/>
                  <a:gd name="T22" fmla="*/ 12 w 50"/>
                  <a:gd name="T23" fmla="*/ 5 h 51"/>
                  <a:gd name="T24" fmla="*/ 8 w 50"/>
                  <a:gd name="T25" fmla="*/ 4 h 51"/>
                  <a:gd name="T26" fmla="*/ 5 w 50"/>
                  <a:gd name="T27" fmla="*/ 4 h 51"/>
                  <a:gd name="T28" fmla="*/ 5 w 50"/>
                  <a:gd name="T29" fmla="*/ 11 h 51"/>
                  <a:gd name="T30" fmla="*/ 6 w 50"/>
                  <a:gd name="T31" fmla="*/ 15 h 51"/>
                  <a:gd name="T32" fmla="*/ 8 w 50"/>
                  <a:gd name="T33" fmla="*/ 20 h 51"/>
                  <a:gd name="T34" fmla="*/ 4 w 50"/>
                  <a:gd name="T35" fmla="*/ 20 h 51"/>
                  <a:gd name="T36" fmla="*/ 5 w 50"/>
                  <a:gd name="T37" fmla="*/ 25 h 51"/>
                  <a:gd name="T38" fmla="*/ 2 w 50"/>
                  <a:gd name="T39" fmla="*/ 29 h 51"/>
                  <a:gd name="T40" fmla="*/ 1 w 50"/>
                  <a:gd name="T41" fmla="*/ 35 h 51"/>
                  <a:gd name="T42" fmla="*/ 4 w 50"/>
                  <a:gd name="T43" fmla="*/ 38 h 51"/>
                  <a:gd name="T44" fmla="*/ 10 w 50"/>
                  <a:gd name="T45" fmla="*/ 44 h 51"/>
                  <a:gd name="T46" fmla="*/ 8 w 50"/>
                  <a:gd name="T47" fmla="*/ 51 h 51"/>
                  <a:gd name="T48" fmla="*/ 32 w 50"/>
                  <a:gd name="T49" fmla="*/ 46 h 51"/>
                  <a:gd name="T50" fmla="*/ 47 w 50"/>
                  <a:gd name="T51" fmla="*/ 47 h 51"/>
                  <a:gd name="T52" fmla="*/ 47 w 50"/>
                  <a:gd name="T53" fmla="*/ 4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0" h="51">
                    <a:moveTo>
                      <a:pt x="47" y="43"/>
                    </a:moveTo>
                    <a:cubicBezTo>
                      <a:pt x="46" y="42"/>
                      <a:pt x="44" y="35"/>
                      <a:pt x="44" y="34"/>
                    </a:cubicBezTo>
                    <a:cubicBezTo>
                      <a:pt x="44" y="33"/>
                      <a:pt x="47" y="28"/>
                      <a:pt x="47" y="26"/>
                    </a:cubicBezTo>
                    <a:cubicBezTo>
                      <a:pt x="47" y="24"/>
                      <a:pt x="50" y="23"/>
                      <a:pt x="50" y="21"/>
                    </a:cubicBezTo>
                    <a:cubicBezTo>
                      <a:pt x="50" y="19"/>
                      <a:pt x="49" y="13"/>
                      <a:pt x="47" y="8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6"/>
                      <a:pt x="38" y="6"/>
                      <a:pt x="36" y="9"/>
                    </a:cubicBezTo>
                    <a:cubicBezTo>
                      <a:pt x="34" y="11"/>
                      <a:pt x="30" y="7"/>
                      <a:pt x="29" y="5"/>
                    </a:cubicBezTo>
                    <a:cubicBezTo>
                      <a:pt x="29" y="4"/>
                      <a:pt x="25" y="2"/>
                      <a:pt x="23" y="3"/>
                    </a:cubicBezTo>
                    <a:cubicBezTo>
                      <a:pt x="21" y="5"/>
                      <a:pt x="20" y="4"/>
                      <a:pt x="20" y="2"/>
                    </a:cubicBezTo>
                    <a:cubicBezTo>
                      <a:pt x="20" y="0"/>
                      <a:pt x="17" y="1"/>
                      <a:pt x="16" y="3"/>
                    </a:cubicBezTo>
                    <a:cubicBezTo>
                      <a:pt x="16" y="5"/>
                      <a:pt x="13" y="6"/>
                      <a:pt x="12" y="5"/>
                    </a:cubicBezTo>
                    <a:cubicBezTo>
                      <a:pt x="11" y="4"/>
                      <a:pt x="9" y="2"/>
                      <a:pt x="8" y="4"/>
                    </a:cubicBezTo>
                    <a:cubicBezTo>
                      <a:pt x="7" y="5"/>
                      <a:pt x="6" y="5"/>
                      <a:pt x="5" y="4"/>
                    </a:cubicBezTo>
                    <a:cubicBezTo>
                      <a:pt x="4" y="7"/>
                      <a:pt x="4" y="10"/>
                      <a:pt x="5" y="11"/>
                    </a:cubicBezTo>
                    <a:cubicBezTo>
                      <a:pt x="6" y="12"/>
                      <a:pt x="7" y="14"/>
                      <a:pt x="6" y="15"/>
                    </a:cubicBezTo>
                    <a:cubicBezTo>
                      <a:pt x="6" y="16"/>
                      <a:pt x="9" y="18"/>
                      <a:pt x="8" y="20"/>
                    </a:cubicBezTo>
                    <a:cubicBezTo>
                      <a:pt x="6" y="21"/>
                      <a:pt x="5" y="18"/>
                      <a:pt x="4" y="20"/>
                    </a:cubicBezTo>
                    <a:cubicBezTo>
                      <a:pt x="3" y="22"/>
                      <a:pt x="6" y="24"/>
                      <a:pt x="5" y="25"/>
                    </a:cubicBezTo>
                    <a:cubicBezTo>
                      <a:pt x="4" y="26"/>
                      <a:pt x="2" y="27"/>
                      <a:pt x="2" y="29"/>
                    </a:cubicBezTo>
                    <a:cubicBezTo>
                      <a:pt x="3" y="32"/>
                      <a:pt x="3" y="34"/>
                      <a:pt x="1" y="35"/>
                    </a:cubicBezTo>
                    <a:cubicBezTo>
                      <a:pt x="0" y="36"/>
                      <a:pt x="2" y="36"/>
                      <a:pt x="4" y="38"/>
                    </a:cubicBezTo>
                    <a:cubicBezTo>
                      <a:pt x="7" y="39"/>
                      <a:pt x="11" y="41"/>
                      <a:pt x="10" y="44"/>
                    </a:cubicBezTo>
                    <a:cubicBezTo>
                      <a:pt x="10" y="46"/>
                      <a:pt x="9" y="47"/>
                      <a:pt x="8" y="51"/>
                    </a:cubicBezTo>
                    <a:cubicBezTo>
                      <a:pt x="13" y="51"/>
                      <a:pt x="22" y="48"/>
                      <a:pt x="32" y="46"/>
                    </a:cubicBezTo>
                    <a:cubicBezTo>
                      <a:pt x="38" y="45"/>
                      <a:pt x="43" y="46"/>
                      <a:pt x="47" y="47"/>
                    </a:cubicBezTo>
                    <a:cubicBezTo>
                      <a:pt x="48" y="45"/>
                      <a:pt x="48" y="44"/>
                      <a:pt x="47" y="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5" name="Freeform 28">
                <a:extLst>
                  <a:ext uri="{FF2B5EF4-FFF2-40B4-BE49-F238E27FC236}">
                    <a16:creationId xmlns:a16="http://schemas.microsoft.com/office/drawing/2014/main" id="{0B050F08-49F7-4862-890C-12D9951F17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252" y="3879004"/>
                <a:ext cx="77793" cy="120454"/>
              </a:xfrm>
              <a:custGeom>
                <a:avLst/>
                <a:gdLst>
                  <a:gd name="T0" fmla="*/ 29 w 34"/>
                  <a:gd name="T1" fmla="*/ 22 h 52"/>
                  <a:gd name="T2" fmla="*/ 29 w 34"/>
                  <a:gd name="T3" fmla="*/ 10 h 52"/>
                  <a:gd name="T4" fmla="*/ 27 w 34"/>
                  <a:gd name="T5" fmla="*/ 5 h 52"/>
                  <a:gd name="T6" fmla="*/ 25 w 34"/>
                  <a:gd name="T7" fmla="*/ 0 h 52"/>
                  <a:gd name="T8" fmla="*/ 23 w 34"/>
                  <a:gd name="T9" fmla="*/ 2 h 52"/>
                  <a:gd name="T10" fmla="*/ 3 w 34"/>
                  <a:gd name="T11" fmla="*/ 2 h 52"/>
                  <a:gd name="T12" fmla="*/ 4 w 34"/>
                  <a:gd name="T13" fmla="*/ 10 h 52"/>
                  <a:gd name="T14" fmla="*/ 3 w 34"/>
                  <a:gd name="T15" fmla="*/ 11 h 52"/>
                  <a:gd name="T16" fmla="*/ 6 w 34"/>
                  <a:gd name="T17" fmla="*/ 24 h 52"/>
                  <a:gd name="T18" fmla="*/ 3 w 34"/>
                  <a:gd name="T19" fmla="*/ 29 h 52"/>
                  <a:gd name="T20" fmla="*/ 0 w 34"/>
                  <a:gd name="T21" fmla="*/ 37 h 52"/>
                  <a:gd name="T22" fmla="*/ 3 w 34"/>
                  <a:gd name="T23" fmla="*/ 46 h 52"/>
                  <a:gd name="T24" fmla="*/ 3 w 34"/>
                  <a:gd name="T25" fmla="*/ 50 h 52"/>
                  <a:gd name="T26" fmla="*/ 9 w 34"/>
                  <a:gd name="T27" fmla="*/ 52 h 52"/>
                  <a:gd name="T28" fmla="*/ 25 w 34"/>
                  <a:gd name="T29" fmla="*/ 46 h 52"/>
                  <a:gd name="T30" fmla="*/ 34 w 34"/>
                  <a:gd name="T31" fmla="*/ 42 h 52"/>
                  <a:gd name="T32" fmla="*/ 31 w 34"/>
                  <a:gd name="T33" fmla="*/ 33 h 52"/>
                  <a:gd name="T34" fmla="*/ 29 w 34"/>
                  <a:gd name="T35" fmla="*/ 2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52">
                    <a:moveTo>
                      <a:pt x="29" y="22"/>
                    </a:moveTo>
                    <a:cubicBezTo>
                      <a:pt x="28" y="19"/>
                      <a:pt x="29" y="13"/>
                      <a:pt x="29" y="10"/>
                    </a:cubicBezTo>
                    <a:cubicBezTo>
                      <a:pt x="29" y="8"/>
                      <a:pt x="28" y="6"/>
                      <a:pt x="27" y="5"/>
                    </a:cubicBezTo>
                    <a:cubicBezTo>
                      <a:pt x="26" y="5"/>
                      <a:pt x="26" y="3"/>
                      <a:pt x="25" y="0"/>
                    </a:cubicBezTo>
                    <a:cubicBezTo>
                      <a:pt x="24" y="1"/>
                      <a:pt x="24" y="3"/>
                      <a:pt x="23" y="2"/>
                    </a:cubicBezTo>
                    <a:cubicBezTo>
                      <a:pt x="23" y="1"/>
                      <a:pt x="4" y="0"/>
                      <a:pt x="3" y="2"/>
                    </a:cubicBezTo>
                    <a:cubicBezTo>
                      <a:pt x="2" y="3"/>
                      <a:pt x="5" y="8"/>
                      <a:pt x="4" y="10"/>
                    </a:cubicBezTo>
                    <a:cubicBezTo>
                      <a:pt x="4" y="11"/>
                      <a:pt x="4" y="11"/>
                      <a:pt x="3" y="11"/>
                    </a:cubicBezTo>
                    <a:cubicBezTo>
                      <a:pt x="5" y="16"/>
                      <a:pt x="6" y="22"/>
                      <a:pt x="6" y="24"/>
                    </a:cubicBezTo>
                    <a:cubicBezTo>
                      <a:pt x="6" y="26"/>
                      <a:pt x="3" y="27"/>
                      <a:pt x="3" y="29"/>
                    </a:cubicBezTo>
                    <a:cubicBezTo>
                      <a:pt x="3" y="31"/>
                      <a:pt x="0" y="36"/>
                      <a:pt x="0" y="37"/>
                    </a:cubicBezTo>
                    <a:cubicBezTo>
                      <a:pt x="0" y="38"/>
                      <a:pt x="2" y="45"/>
                      <a:pt x="3" y="46"/>
                    </a:cubicBezTo>
                    <a:cubicBezTo>
                      <a:pt x="4" y="47"/>
                      <a:pt x="4" y="48"/>
                      <a:pt x="3" y="50"/>
                    </a:cubicBezTo>
                    <a:cubicBezTo>
                      <a:pt x="7" y="51"/>
                      <a:pt x="9" y="52"/>
                      <a:pt x="9" y="52"/>
                    </a:cubicBezTo>
                    <a:cubicBezTo>
                      <a:pt x="11" y="52"/>
                      <a:pt x="21" y="48"/>
                      <a:pt x="25" y="46"/>
                    </a:cubicBezTo>
                    <a:cubicBezTo>
                      <a:pt x="28" y="44"/>
                      <a:pt x="32" y="43"/>
                      <a:pt x="34" y="42"/>
                    </a:cubicBezTo>
                    <a:cubicBezTo>
                      <a:pt x="33" y="39"/>
                      <a:pt x="31" y="35"/>
                      <a:pt x="31" y="33"/>
                    </a:cubicBezTo>
                    <a:cubicBezTo>
                      <a:pt x="31" y="28"/>
                      <a:pt x="30" y="24"/>
                      <a:pt x="29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6" name="Freeform 29">
                <a:extLst>
                  <a:ext uri="{FF2B5EF4-FFF2-40B4-BE49-F238E27FC236}">
                    <a16:creationId xmlns:a16="http://schemas.microsoft.com/office/drawing/2014/main" id="{3C059288-E2C7-49D9-B83B-207D793E56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1165" y="3848891"/>
                <a:ext cx="140529" cy="106652"/>
              </a:xfrm>
              <a:custGeom>
                <a:avLst/>
                <a:gdLst>
                  <a:gd name="T0" fmla="*/ 20 w 61"/>
                  <a:gd name="T1" fmla="*/ 25 h 46"/>
                  <a:gd name="T2" fmla="*/ 24 w 61"/>
                  <a:gd name="T3" fmla="*/ 24 h 46"/>
                  <a:gd name="T4" fmla="*/ 30 w 61"/>
                  <a:gd name="T5" fmla="*/ 23 h 46"/>
                  <a:gd name="T6" fmla="*/ 37 w 61"/>
                  <a:gd name="T7" fmla="*/ 31 h 46"/>
                  <a:gd name="T8" fmla="*/ 38 w 61"/>
                  <a:gd name="T9" fmla="*/ 35 h 46"/>
                  <a:gd name="T10" fmla="*/ 38 w 61"/>
                  <a:gd name="T11" fmla="*/ 36 h 46"/>
                  <a:gd name="T12" fmla="*/ 44 w 61"/>
                  <a:gd name="T13" fmla="*/ 35 h 46"/>
                  <a:gd name="T14" fmla="*/ 46 w 61"/>
                  <a:gd name="T15" fmla="*/ 42 h 46"/>
                  <a:gd name="T16" fmla="*/ 50 w 61"/>
                  <a:gd name="T17" fmla="*/ 45 h 46"/>
                  <a:gd name="T18" fmla="*/ 53 w 61"/>
                  <a:gd name="T19" fmla="*/ 42 h 46"/>
                  <a:gd name="T20" fmla="*/ 55 w 61"/>
                  <a:gd name="T21" fmla="*/ 43 h 46"/>
                  <a:gd name="T22" fmla="*/ 57 w 61"/>
                  <a:gd name="T23" fmla="*/ 41 h 46"/>
                  <a:gd name="T24" fmla="*/ 56 w 61"/>
                  <a:gd name="T25" fmla="*/ 36 h 46"/>
                  <a:gd name="T26" fmla="*/ 60 w 61"/>
                  <a:gd name="T27" fmla="*/ 36 h 46"/>
                  <a:gd name="T28" fmla="*/ 58 w 61"/>
                  <a:gd name="T29" fmla="*/ 31 h 46"/>
                  <a:gd name="T30" fmla="*/ 57 w 61"/>
                  <a:gd name="T31" fmla="*/ 27 h 46"/>
                  <a:gd name="T32" fmla="*/ 57 w 61"/>
                  <a:gd name="T33" fmla="*/ 20 h 46"/>
                  <a:gd name="T34" fmla="*/ 56 w 61"/>
                  <a:gd name="T35" fmla="*/ 19 h 46"/>
                  <a:gd name="T36" fmla="*/ 54 w 61"/>
                  <a:gd name="T37" fmla="*/ 15 h 46"/>
                  <a:gd name="T38" fmla="*/ 54 w 61"/>
                  <a:gd name="T39" fmla="*/ 12 h 46"/>
                  <a:gd name="T40" fmla="*/ 51 w 61"/>
                  <a:gd name="T41" fmla="*/ 8 h 46"/>
                  <a:gd name="T42" fmla="*/ 48 w 61"/>
                  <a:gd name="T43" fmla="*/ 2 h 46"/>
                  <a:gd name="T44" fmla="*/ 42 w 61"/>
                  <a:gd name="T45" fmla="*/ 6 h 46"/>
                  <a:gd name="T46" fmla="*/ 37 w 61"/>
                  <a:gd name="T47" fmla="*/ 6 h 46"/>
                  <a:gd name="T48" fmla="*/ 32 w 61"/>
                  <a:gd name="T49" fmla="*/ 6 h 46"/>
                  <a:gd name="T50" fmla="*/ 30 w 61"/>
                  <a:gd name="T51" fmla="*/ 4 h 46"/>
                  <a:gd name="T52" fmla="*/ 30 w 61"/>
                  <a:gd name="T53" fmla="*/ 3 h 46"/>
                  <a:gd name="T54" fmla="*/ 29 w 61"/>
                  <a:gd name="T55" fmla="*/ 3 h 46"/>
                  <a:gd name="T56" fmla="*/ 17 w 61"/>
                  <a:gd name="T57" fmla="*/ 3 h 46"/>
                  <a:gd name="T58" fmla="*/ 12 w 61"/>
                  <a:gd name="T59" fmla="*/ 0 h 46"/>
                  <a:gd name="T60" fmla="*/ 10 w 61"/>
                  <a:gd name="T61" fmla="*/ 4 h 46"/>
                  <a:gd name="T62" fmla="*/ 10 w 61"/>
                  <a:gd name="T63" fmla="*/ 8 h 46"/>
                  <a:gd name="T64" fmla="*/ 7 w 61"/>
                  <a:gd name="T65" fmla="*/ 9 h 46"/>
                  <a:gd name="T66" fmla="*/ 1 w 61"/>
                  <a:gd name="T67" fmla="*/ 13 h 46"/>
                  <a:gd name="T68" fmla="*/ 0 w 61"/>
                  <a:gd name="T69" fmla="*/ 14 h 46"/>
                  <a:gd name="T70" fmla="*/ 6 w 61"/>
                  <a:gd name="T71" fmla="*/ 21 h 46"/>
                  <a:gd name="T72" fmla="*/ 15 w 61"/>
                  <a:gd name="T73" fmla="*/ 31 h 46"/>
                  <a:gd name="T74" fmla="*/ 20 w 61"/>
                  <a:gd name="T75" fmla="*/ 2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46">
                    <a:moveTo>
                      <a:pt x="20" y="25"/>
                    </a:moveTo>
                    <a:cubicBezTo>
                      <a:pt x="20" y="23"/>
                      <a:pt x="22" y="23"/>
                      <a:pt x="24" y="24"/>
                    </a:cubicBezTo>
                    <a:cubicBezTo>
                      <a:pt x="26" y="24"/>
                      <a:pt x="28" y="23"/>
                      <a:pt x="30" y="23"/>
                    </a:cubicBezTo>
                    <a:cubicBezTo>
                      <a:pt x="32" y="23"/>
                      <a:pt x="37" y="29"/>
                      <a:pt x="37" y="31"/>
                    </a:cubicBezTo>
                    <a:cubicBezTo>
                      <a:pt x="37" y="32"/>
                      <a:pt x="37" y="34"/>
                      <a:pt x="38" y="35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41" y="35"/>
                      <a:pt x="43" y="35"/>
                      <a:pt x="44" y="35"/>
                    </a:cubicBezTo>
                    <a:cubicBezTo>
                      <a:pt x="45" y="35"/>
                      <a:pt x="46" y="39"/>
                      <a:pt x="46" y="42"/>
                    </a:cubicBezTo>
                    <a:cubicBezTo>
                      <a:pt x="46" y="44"/>
                      <a:pt x="49" y="46"/>
                      <a:pt x="50" y="45"/>
                    </a:cubicBezTo>
                    <a:cubicBezTo>
                      <a:pt x="51" y="43"/>
                      <a:pt x="53" y="41"/>
                      <a:pt x="53" y="42"/>
                    </a:cubicBezTo>
                    <a:cubicBezTo>
                      <a:pt x="53" y="43"/>
                      <a:pt x="54" y="43"/>
                      <a:pt x="55" y="43"/>
                    </a:cubicBezTo>
                    <a:cubicBezTo>
                      <a:pt x="55" y="42"/>
                      <a:pt x="56" y="42"/>
                      <a:pt x="57" y="41"/>
                    </a:cubicBezTo>
                    <a:cubicBezTo>
                      <a:pt x="58" y="40"/>
                      <a:pt x="55" y="38"/>
                      <a:pt x="56" y="36"/>
                    </a:cubicBezTo>
                    <a:cubicBezTo>
                      <a:pt x="57" y="34"/>
                      <a:pt x="58" y="37"/>
                      <a:pt x="60" y="36"/>
                    </a:cubicBezTo>
                    <a:cubicBezTo>
                      <a:pt x="61" y="34"/>
                      <a:pt x="58" y="32"/>
                      <a:pt x="58" y="31"/>
                    </a:cubicBezTo>
                    <a:cubicBezTo>
                      <a:pt x="59" y="30"/>
                      <a:pt x="58" y="28"/>
                      <a:pt x="57" y="27"/>
                    </a:cubicBezTo>
                    <a:cubicBezTo>
                      <a:pt x="56" y="26"/>
                      <a:pt x="56" y="23"/>
                      <a:pt x="57" y="20"/>
                    </a:cubicBezTo>
                    <a:cubicBezTo>
                      <a:pt x="56" y="20"/>
                      <a:pt x="56" y="20"/>
                      <a:pt x="56" y="19"/>
                    </a:cubicBezTo>
                    <a:cubicBezTo>
                      <a:pt x="55" y="18"/>
                      <a:pt x="56" y="15"/>
                      <a:pt x="54" y="15"/>
                    </a:cubicBezTo>
                    <a:cubicBezTo>
                      <a:pt x="52" y="15"/>
                      <a:pt x="52" y="12"/>
                      <a:pt x="54" y="12"/>
                    </a:cubicBezTo>
                    <a:cubicBezTo>
                      <a:pt x="55" y="11"/>
                      <a:pt x="51" y="10"/>
                      <a:pt x="51" y="8"/>
                    </a:cubicBezTo>
                    <a:cubicBezTo>
                      <a:pt x="51" y="6"/>
                      <a:pt x="49" y="2"/>
                      <a:pt x="48" y="2"/>
                    </a:cubicBezTo>
                    <a:cubicBezTo>
                      <a:pt x="47" y="2"/>
                      <a:pt x="44" y="6"/>
                      <a:pt x="42" y="6"/>
                    </a:cubicBezTo>
                    <a:cubicBezTo>
                      <a:pt x="41" y="6"/>
                      <a:pt x="38" y="3"/>
                      <a:pt x="37" y="6"/>
                    </a:cubicBezTo>
                    <a:cubicBezTo>
                      <a:pt x="36" y="8"/>
                      <a:pt x="34" y="5"/>
                      <a:pt x="32" y="6"/>
                    </a:cubicBezTo>
                    <a:cubicBezTo>
                      <a:pt x="31" y="8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3"/>
                    </a:cubicBezTo>
                    <a:cubicBezTo>
                      <a:pt x="30" y="3"/>
                      <a:pt x="29" y="3"/>
                      <a:pt x="29" y="3"/>
                    </a:cubicBezTo>
                    <a:cubicBezTo>
                      <a:pt x="25" y="5"/>
                      <a:pt x="18" y="4"/>
                      <a:pt x="17" y="3"/>
                    </a:cubicBezTo>
                    <a:cubicBezTo>
                      <a:pt x="17" y="1"/>
                      <a:pt x="12" y="0"/>
                      <a:pt x="12" y="0"/>
                    </a:cubicBezTo>
                    <a:cubicBezTo>
                      <a:pt x="12" y="0"/>
                      <a:pt x="12" y="3"/>
                      <a:pt x="10" y="4"/>
                    </a:cubicBezTo>
                    <a:cubicBezTo>
                      <a:pt x="8" y="5"/>
                      <a:pt x="10" y="7"/>
                      <a:pt x="10" y="8"/>
                    </a:cubicBezTo>
                    <a:cubicBezTo>
                      <a:pt x="10" y="8"/>
                      <a:pt x="9" y="10"/>
                      <a:pt x="7" y="9"/>
                    </a:cubicBezTo>
                    <a:cubicBezTo>
                      <a:pt x="6" y="8"/>
                      <a:pt x="3" y="12"/>
                      <a:pt x="1" y="13"/>
                    </a:cubicBezTo>
                    <a:cubicBezTo>
                      <a:pt x="1" y="13"/>
                      <a:pt x="0" y="13"/>
                      <a:pt x="0" y="14"/>
                    </a:cubicBezTo>
                    <a:cubicBezTo>
                      <a:pt x="3" y="16"/>
                      <a:pt x="2" y="18"/>
                      <a:pt x="6" y="21"/>
                    </a:cubicBezTo>
                    <a:cubicBezTo>
                      <a:pt x="9" y="23"/>
                      <a:pt x="13" y="26"/>
                      <a:pt x="15" y="31"/>
                    </a:cubicBezTo>
                    <a:cubicBezTo>
                      <a:pt x="17" y="29"/>
                      <a:pt x="20" y="26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7" name="Freeform 30">
                <a:extLst>
                  <a:ext uri="{FF2B5EF4-FFF2-40B4-BE49-F238E27FC236}">
                    <a16:creationId xmlns:a16="http://schemas.microsoft.com/office/drawing/2014/main" id="{149444A0-CE4E-490A-B29A-A0C0B88F38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8920" y="3929193"/>
                <a:ext cx="77793" cy="74029"/>
              </a:xfrm>
              <a:custGeom>
                <a:avLst/>
                <a:gdLst>
                  <a:gd name="T0" fmla="*/ 27 w 34"/>
                  <a:gd name="T1" fmla="*/ 19 h 32"/>
                  <a:gd name="T2" fmla="*/ 24 w 34"/>
                  <a:gd name="T3" fmla="*/ 16 h 32"/>
                  <a:gd name="T4" fmla="*/ 25 w 34"/>
                  <a:gd name="T5" fmla="*/ 10 h 32"/>
                  <a:gd name="T6" fmla="*/ 26 w 34"/>
                  <a:gd name="T7" fmla="*/ 8 h 32"/>
                  <a:gd name="T8" fmla="*/ 24 w 34"/>
                  <a:gd name="T9" fmla="*/ 7 h 32"/>
                  <a:gd name="T10" fmla="*/ 21 w 34"/>
                  <a:gd name="T11" fmla="*/ 10 h 32"/>
                  <a:gd name="T12" fmla="*/ 17 w 34"/>
                  <a:gd name="T13" fmla="*/ 7 h 32"/>
                  <a:gd name="T14" fmla="*/ 15 w 34"/>
                  <a:gd name="T15" fmla="*/ 0 h 32"/>
                  <a:gd name="T16" fmla="*/ 9 w 34"/>
                  <a:gd name="T17" fmla="*/ 1 h 32"/>
                  <a:gd name="T18" fmla="*/ 8 w 34"/>
                  <a:gd name="T19" fmla="*/ 5 h 32"/>
                  <a:gd name="T20" fmla="*/ 2 w 34"/>
                  <a:gd name="T21" fmla="*/ 10 h 32"/>
                  <a:gd name="T22" fmla="*/ 0 w 34"/>
                  <a:gd name="T23" fmla="*/ 13 h 32"/>
                  <a:gd name="T24" fmla="*/ 10 w 34"/>
                  <a:gd name="T25" fmla="*/ 20 h 32"/>
                  <a:gd name="T26" fmla="*/ 29 w 34"/>
                  <a:gd name="T27" fmla="*/ 32 h 32"/>
                  <a:gd name="T28" fmla="*/ 31 w 34"/>
                  <a:gd name="T29" fmla="*/ 32 h 32"/>
                  <a:gd name="T30" fmla="*/ 33 w 34"/>
                  <a:gd name="T31" fmla="*/ 25 h 32"/>
                  <a:gd name="T32" fmla="*/ 27 w 34"/>
                  <a:gd name="T33" fmla="*/ 1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" h="32">
                    <a:moveTo>
                      <a:pt x="27" y="19"/>
                    </a:moveTo>
                    <a:cubicBezTo>
                      <a:pt x="25" y="17"/>
                      <a:pt x="23" y="17"/>
                      <a:pt x="24" y="16"/>
                    </a:cubicBezTo>
                    <a:cubicBezTo>
                      <a:pt x="26" y="15"/>
                      <a:pt x="26" y="13"/>
                      <a:pt x="25" y="10"/>
                    </a:cubicBezTo>
                    <a:cubicBezTo>
                      <a:pt x="25" y="9"/>
                      <a:pt x="25" y="9"/>
                      <a:pt x="26" y="8"/>
                    </a:cubicBezTo>
                    <a:cubicBezTo>
                      <a:pt x="25" y="8"/>
                      <a:pt x="24" y="8"/>
                      <a:pt x="24" y="7"/>
                    </a:cubicBezTo>
                    <a:cubicBezTo>
                      <a:pt x="24" y="6"/>
                      <a:pt x="22" y="8"/>
                      <a:pt x="21" y="10"/>
                    </a:cubicBezTo>
                    <a:cubicBezTo>
                      <a:pt x="20" y="11"/>
                      <a:pt x="17" y="9"/>
                      <a:pt x="17" y="7"/>
                    </a:cubicBezTo>
                    <a:cubicBezTo>
                      <a:pt x="17" y="4"/>
                      <a:pt x="16" y="0"/>
                      <a:pt x="15" y="0"/>
                    </a:cubicBezTo>
                    <a:cubicBezTo>
                      <a:pt x="14" y="0"/>
                      <a:pt x="12" y="0"/>
                      <a:pt x="9" y="1"/>
                    </a:cubicBezTo>
                    <a:cubicBezTo>
                      <a:pt x="9" y="2"/>
                      <a:pt x="8" y="4"/>
                      <a:pt x="8" y="5"/>
                    </a:cubicBezTo>
                    <a:cubicBezTo>
                      <a:pt x="8" y="7"/>
                      <a:pt x="3" y="9"/>
                      <a:pt x="2" y="10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3" y="15"/>
                      <a:pt x="7" y="18"/>
                      <a:pt x="10" y="20"/>
                    </a:cubicBezTo>
                    <a:cubicBezTo>
                      <a:pt x="16" y="24"/>
                      <a:pt x="25" y="30"/>
                      <a:pt x="29" y="32"/>
                    </a:cubicBezTo>
                    <a:cubicBezTo>
                      <a:pt x="30" y="32"/>
                      <a:pt x="30" y="32"/>
                      <a:pt x="31" y="32"/>
                    </a:cubicBezTo>
                    <a:cubicBezTo>
                      <a:pt x="32" y="28"/>
                      <a:pt x="33" y="27"/>
                      <a:pt x="33" y="25"/>
                    </a:cubicBezTo>
                    <a:cubicBezTo>
                      <a:pt x="34" y="22"/>
                      <a:pt x="30" y="20"/>
                      <a:pt x="27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8" name="Freeform 31">
                <a:extLst>
                  <a:ext uri="{FF2B5EF4-FFF2-40B4-BE49-F238E27FC236}">
                    <a16:creationId xmlns:a16="http://schemas.microsoft.com/office/drawing/2014/main" id="{78CFA99B-E94F-4043-AE68-59D1BA056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6298" y="3901589"/>
                <a:ext cx="52698" cy="57717"/>
              </a:xfrm>
              <a:custGeom>
                <a:avLst/>
                <a:gdLst>
                  <a:gd name="T0" fmla="*/ 22 w 23"/>
                  <a:gd name="T1" fmla="*/ 17 h 25"/>
                  <a:gd name="T2" fmla="*/ 23 w 23"/>
                  <a:gd name="T3" fmla="*/ 12 h 25"/>
                  <a:gd name="T4" fmla="*/ 22 w 23"/>
                  <a:gd name="T5" fmla="*/ 8 h 25"/>
                  <a:gd name="T6" fmla="*/ 15 w 23"/>
                  <a:gd name="T7" fmla="*/ 0 h 25"/>
                  <a:gd name="T8" fmla="*/ 9 w 23"/>
                  <a:gd name="T9" fmla="*/ 1 h 25"/>
                  <a:gd name="T10" fmla="*/ 5 w 23"/>
                  <a:gd name="T11" fmla="*/ 2 h 25"/>
                  <a:gd name="T12" fmla="*/ 0 w 23"/>
                  <a:gd name="T13" fmla="*/ 8 h 25"/>
                  <a:gd name="T14" fmla="*/ 1 w 23"/>
                  <a:gd name="T15" fmla="*/ 11 h 25"/>
                  <a:gd name="T16" fmla="*/ 7 w 23"/>
                  <a:gd name="T17" fmla="*/ 21 h 25"/>
                  <a:gd name="T18" fmla="*/ 14 w 23"/>
                  <a:gd name="T19" fmla="*/ 25 h 25"/>
                  <a:gd name="T20" fmla="*/ 16 w 23"/>
                  <a:gd name="T21" fmla="*/ 22 h 25"/>
                  <a:gd name="T22" fmla="*/ 22 w 23"/>
                  <a:gd name="T23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25">
                    <a:moveTo>
                      <a:pt x="22" y="17"/>
                    </a:moveTo>
                    <a:cubicBezTo>
                      <a:pt x="22" y="15"/>
                      <a:pt x="23" y="14"/>
                      <a:pt x="23" y="12"/>
                    </a:cubicBezTo>
                    <a:cubicBezTo>
                      <a:pt x="22" y="11"/>
                      <a:pt x="22" y="9"/>
                      <a:pt x="22" y="8"/>
                    </a:cubicBezTo>
                    <a:cubicBezTo>
                      <a:pt x="22" y="6"/>
                      <a:pt x="17" y="0"/>
                      <a:pt x="15" y="0"/>
                    </a:cubicBezTo>
                    <a:cubicBezTo>
                      <a:pt x="13" y="0"/>
                      <a:pt x="11" y="1"/>
                      <a:pt x="9" y="1"/>
                    </a:cubicBezTo>
                    <a:cubicBezTo>
                      <a:pt x="7" y="0"/>
                      <a:pt x="5" y="0"/>
                      <a:pt x="5" y="2"/>
                    </a:cubicBezTo>
                    <a:cubicBezTo>
                      <a:pt x="5" y="3"/>
                      <a:pt x="2" y="6"/>
                      <a:pt x="0" y="8"/>
                    </a:cubicBezTo>
                    <a:cubicBezTo>
                      <a:pt x="0" y="9"/>
                      <a:pt x="1" y="10"/>
                      <a:pt x="1" y="11"/>
                    </a:cubicBezTo>
                    <a:cubicBezTo>
                      <a:pt x="3" y="17"/>
                      <a:pt x="5" y="19"/>
                      <a:pt x="7" y="21"/>
                    </a:cubicBezTo>
                    <a:cubicBezTo>
                      <a:pt x="9" y="22"/>
                      <a:pt x="11" y="23"/>
                      <a:pt x="14" y="25"/>
                    </a:cubicBezTo>
                    <a:cubicBezTo>
                      <a:pt x="14" y="24"/>
                      <a:pt x="15" y="23"/>
                      <a:pt x="16" y="22"/>
                    </a:cubicBezTo>
                    <a:cubicBezTo>
                      <a:pt x="17" y="21"/>
                      <a:pt x="22" y="19"/>
                      <a:pt x="22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9" name="Freeform 32">
                <a:extLst>
                  <a:ext uri="{FF2B5EF4-FFF2-40B4-BE49-F238E27FC236}">
                    <a16:creationId xmlns:a16="http://schemas.microsoft.com/office/drawing/2014/main" id="{4811BD5E-BD65-4C3F-94C9-CE54BDEEED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7288" y="3559049"/>
                <a:ext cx="154331" cy="124218"/>
              </a:xfrm>
              <a:custGeom>
                <a:avLst/>
                <a:gdLst>
                  <a:gd name="T0" fmla="*/ 31 w 67"/>
                  <a:gd name="T1" fmla="*/ 42 h 54"/>
                  <a:gd name="T2" fmla="*/ 40 w 67"/>
                  <a:gd name="T3" fmla="*/ 36 h 54"/>
                  <a:gd name="T4" fmla="*/ 40 w 67"/>
                  <a:gd name="T5" fmla="*/ 14 h 54"/>
                  <a:gd name="T6" fmla="*/ 67 w 67"/>
                  <a:gd name="T7" fmla="*/ 14 h 54"/>
                  <a:gd name="T8" fmla="*/ 67 w 67"/>
                  <a:gd name="T9" fmla="*/ 3 h 54"/>
                  <a:gd name="T10" fmla="*/ 61 w 67"/>
                  <a:gd name="T11" fmla="*/ 0 h 54"/>
                  <a:gd name="T12" fmla="*/ 31 w 67"/>
                  <a:gd name="T13" fmla="*/ 0 h 54"/>
                  <a:gd name="T14" fmla="*/ 27 w 67"/>
                  <a:gd name="T15" fmla="*/ 7 h 54"/>
                  <a:gd name="T16" fmla="*/ 16 w 67"/>
                  <a:gd name="T17" fmla="*/ 22 h 54"/>
                  <a:gd name="T18" fmla="*/ 2 w 67"/>
                  <a:gd name="T19" fmla="*/ 47 h 54"/>
                  <a:gd name="T20" fmla="*/ 0 w 67"/>
                  <a:gd name="T21" fmla="*/ 54 h 54"/>
                  <a:gd name="T22" fmla="*/ 31 w 67"/>
                  <a:gd name="T23" fmla="*/ 54 h 54"/>
                  <a:gd name="T24" fmla="*/ 31 w 67"/>
                  <a:gd name="T2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" h="54">
                    <a:moveTo>
                      <a:pt x="31" y="42"/>
                    </a:moveTo>
                    <a:cubicBezTo>
                      <a:pt x="31" y="40"/>
                      <a:pt x="40" y="38"/>
                      <a:pt x="40" y="36"/>
                    </a:cubicBezTo>
                    <a:cubicBezTo>
                      <a:pt x="40" y="34"/>
                      <a:pt x="40" y="14"/>
                      <a:pt x="40" y="14"/>
                    </a:cubicBezTo>
                    <a:cubicBezTo>
                      <a:pt x="40" y="14"/>
                      <a:pt x="66" y="15"/>
                      <a:pt x="67" y="14"/>
                    </a:cubicBezTo>
                    <a:cubicBezTo>
                      <a:pt x="67" y="14"/>
                      <a:pt x="67" y="8"/>
                      <a:pt x="67" y="3"/>
                    </a:cubicBezTo>
                    <a:cubicBezTo>
                      <a:pt x="66" y="1"/>
                      <a:pt x="67" y="0"/>
                      <a:pt x="61" y="0"/>
                    </a:cubicBezTo>
                    <a:cubicBezTo>
                      <a:pt x="56" y="0"/>
                      <a:pt x="41" y="0"/>
                      <a:pt x="31" y="0"/>
                    </a:cubicBezTo>
                    <a:cubicBezTo>
                      <a:pt x="29" y="2"/>
                      <a:pt x="28" y="5"/>
                      <a:pt x="27" y="7"/>
                    </a:cubicBezTo>
                    <a:cubicBezTo>
                      <a:pt x="25" y="11"/>
                      <a:pt x="16" y="16"/>
                      <a:pt x="16" y="22"/>
                    </a:cubicBezTo>
                    <a:cubicBezTo>
                      <a:pt x="16" y="27"/>
                      <a:pt x="7" y="35"/>
                      <a:pt x="2" y="47"/>
                    </a:cubicBezTo>
                    <a:cubicBezTo>
                      <a:pt x="0" y="50"/>
                      <a:pt x="0" y="52"/>
                      <a:pt x="0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4"/>
                      <a:pt x="31" y="44"/>
                      <a:pt x="31" y="4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0" name="Freeform 33">
                <a:extLst>
                  <a:ext uri="{FF2B5EF4-FFF2-40B4-BE49-F238E27FC236}">
                    <a16:creationId xmlns:a16="http://schemas.microsoft.com/office/drawing/2014/main" id="{E131F1EB-6C74-4BCF-8EB2-BCC897873C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4778" y="3565323"/>
                <a:ext cx="225851" cy="247181"/>
              </a:xfrm>
              <a:custGeom>
                <a:avLst/>
                <a:gdLst>
                  <a:gd name="T0" fmla="*/ 8 w 98"/>
                  <a:gd name="T1" fmla="*/ 92 h 107"/>
                  <a:gd name="T2" fmla="*/ 15 w 98"/>
                  <a:gd name="T3" fmla="*/ 92 h 107"/>
                  <a:gd name="T4" fmla="*/ 21 w 98"/>
                  <a:gd name="T5" fmla="*/ 92 h 107"/>
                  <a:gd name="T6" fmla="*/ 26 w 98"/>
                  <a:gd name="T7" fmla="*/ 95 h 107"/>
                  <a:gd name="T8" fmla="*/ 29 w 98"/>
                  <a:gd name="T9" fmla="*/ 95 h 107"/>
                  <a:gd name="T10" fmla="*/ 34 w 98"/>
                  <a:gd name="T11" fmla="*/ 103 h 107"/>
                  <a:gd name="T12" fmla="*/ 38 w 98"/>
                  <a:gd name="T13" fmla="*/ 107 h 107"/>
                  <a:gd name="T14" fmla="*/ 42 w 98"/>
                  <a:gd name="T15" fmla="*/ 104 h 107"/>
                  <a:gd name="T16" fmla="*/ 47 w 98"/>
                  <a:gd name="T17" fmla="*/ 102 h 107"/>
                  <a:gd name="T18" fmla="*/ 52 w 98"/>
                  <a:gd name="T19" fmla="*/ 101 h 107"/>
                  <a:gd name="T20" fmla="*/ 57 w 98"/>
                  <a:gd name="T21" fmla="*/ 102 h 107"/>
                  <a:gd name="T22" fmla="*/ 62 w 98"/>
                  <a:gd name="T23" fmla="*/ 100 h 107"/>
                  <a:gd name="T24" fmla="*/ 93 w 98"/>
                  <a:gd name="T25" fmla="*/ 100 h 107"/>
                  <a:gd name="T26" fmla="*/ 94 w 98"/>
                  <a:gd name="T27" fmla="*/ 93 h 107"/>
                  <a:gd name="T28" fmla="*/ 92 w 98"/>
                  <a:gd name="T29" fmla="*/ 91 h 107"/>
                  <a:gd name="T30" fmla="*/ 84 w 98"/>
                  <a:gd name="T31" fmla="*/ 20 h 107"/>
                  <a:gd name="T32" fmla="*/ 98 w 98"/>
                  <a:gd name="T33" fmla="*/ 20 h 107"/>
                  <a:gd name="T34" fmla="*/ 69 w 98"/>
                  <a:gd name="T35" fmla="*/ 1 h 107"/>
                  <a:gd name="T36" fmla="*/ 68 w 98"/>
                  <a:gd name="T37" fmla="*/ 0 h 107"/>
                  <a:gd name="T38" fmla="*/ 68 w 98"/>
                  <a:gd name="T39" fmla="*/ 11 h 107"/>
                  <a:gd name="T40" fmla="*/ 41 w 98"/>
                  <a:gd name="T41" fmla="*/ 11 h 107"/>
                  <a:gd name="T42" fmla="*/ 41 w 98"/>
                  <a:gd name="T43" fmla="*/ 33 h 107"/>
                  <a:gd name="T44" fmla="*/ 32 w 98"/>
                  <a:gd name="T45" fmla="*/ 39 h 107"/>
                  <a:gd name="T46" fmla="*/ 32 w 98"/>
                  <a:gd name="T47" fmla="*/ 51 h 107"/>
                  <a:gd name="T48" fmla="*/ 1 w 98"/>
                  <a:gd name="T49" fmla="*/ 51 h 107"/>
                  <a:gd name="T50" fmla="*/ 5 w 98"/>
                  <a:gd name="T51" fmla="*/ 60 h 107"/>
                  <a:gd name="T52" fmla="*/ 7 w 98"/>
                  <a:gd name="T53" fmla="*/ 73 h 107"/>
                  <a:gd name="T54" fmla="*/ 4 w 98"/>
                  <a:gd name="T55" fmla="*/ 89 h 107"/>
                  <a:gd name="T56" fmla="*/ 3 w 98"/>
                  <a:gd name="T57" fmla="*/ 96 h 107"/>
                  <a:gd name="T58" fmla="*/ 3 w 98"/>
                  <a:gd name="T59" fmla="*/ 96 h 107"/>
                  <a:gd name="T60" fmla="*/ 8 w 98"/>
                  <a:gd name="T61" fmla="*/ 9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8" h="107">
                    <a:moveTo>
                      <a:pt x="8" y="92"/>
                    </a:moveTo>
                    <a:cubicBezTo>
                      <a:pt x="11" y="93"/>
                      <a:pt x="15" y="92"/>
                      <a:pt x="15" y="92"/>
                    </a:cubicBezTo>
                    <a:cubicBezTo>
                      <a:pt x="15" y="92"/>
                      <a:pt x="19" y="90"/>
                      <a:pt x="21" y="92"/>
                    </a:cubicBezTo>
                    <a:cubicBezTo>
                      <a:pt x="24" y="93"/>
                      <a:pt x="26" y="95"/>
                      <a:pt x="26" y="95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29" y="95"/>
                      <a:pt x="31" y="102"/>
                      <a:pt x="34" y="103"/>
                    </a:cubicBezTo>
                    <a:cubicBezTo>
                      <a:pt x="36" y="103"/>
                      <a:pt x="38" y="105"/>
                      <a:pt x="38" y="107"/>
                    </a:cubicBezTo>
                    <a:cubicBezTo>
                      <a:pt x="41" y="107"/>
                      <a:pt x="42" y="106"/>
                      <a:pt x="42" y="104"/>
                    </a:cubicBezTo>
                    <a:cubicBezTo>
                      <a:pt x="42" y="102"/>
                      <a:pt x="44" y="99"/>
                      <a:pt x="47" y="102"/>
                    </a:cubicBezTo>
                    <a:cubicBezTo>
                      <a:pt x="51" y="105"/>
                      <a:pt x="51" y="103"/>
                      <a:pt x="52" y="101"/>
                    </a:cubicBezTo>
                    <a:cubicBezTo>
                      <a:pt x="52" y="100"/>
                      <a:pt x="55" y="102"/>
                      <a:pt x="57" y="102"/>
                    </a:cubicBezTo>
                    <a:cubicBezTo>
                      <a:pt x="59" y="102"/>
                      <a:pt x="62" y="100"/>
                      <a:pt x="62" y="100"/>
                    </a:cubicBezTo>
                    <a:cubicBezTo>
                      <a:pt x="62" y="100"/>
                      <a:pt x="92" y="101"/>
                      <a:pt x="93" y="100"/>
                    </a:cubicBezTo>
                    <a:cubicBezTo>
                      <a:pt x="95" y="99"/>
                      <a:pt x="94" y="93"/>
                      <a:pt x="94" y="93"/>
                    </a:cubicBezTo>
                    <a:cubicBezTo>
                      <a:pt x="92" y="91"/>
                      <a:pt x="92" y="91"/>
                      <a:pt x="92" y="91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83" y="10"/>
                      <a:pt x="71" y="2"/>
                      <a:pt x="69" y="1"/>
                    </a:cubicBezTo>
                    <a:cubicBezTo>
                      <a:pt x="69" y="1"/>
                      <a:pt x="68" y="0"/>
                      <a:pt x="68" y="0"/>
                    </a:cubicBezTo>
                    <a:cubicBezTo>
                      <a:pt x="68" y="5"/>
                      <a:pt x="68" y="11"/>
                      <a:pt x="68" y="11"/>
                    </a:cubicBezTo>
                    <a:cubicBezTo>
                      <a:pt x="67" y="12"/>
                      <a:pt x="41" y="11"/>
                      <a:pt x="41" y="11"/>
                    </a:cubicBezTo>
                    <a:cubicBezTo>
                      <a:pt x="41" y="11"/>
                      <a:pt x="41" y="31"/>
                      <a:pt x="41" y="33"/>
                    </a:cubicBezTo>
                    <a:cubicBezTo>
                      <a:pt x="41" y="35"/>
                      <a:pt x="32" y="37"/>
                      <a:pt x="32" y="39"/>
                    </a:cubicBezTo>
                    <a:cubicBezTo>
                      <a:pt x="32" y="41"/>
                      <a:pt x="32" y="51"/>
                      <a:pt x="32" y="5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6"/>
                      <a:pt x="3" y="58"/>
                      <a:pt x="5" y="60"/>
                    </a:cubicBezTo>
                    <a:cubicBezTo>
                      <a:pt x="8" y="63"/>
                      <a:pt x="3" y="68"/>
                      <a:pt x="7" y="73"/>
                    </a:cubicBezTo>
                    <a:cubicBezTo>
                      <a:pt x="11" y="78"/>
                      <a:pt x="6" y="86"/>
                      <a:pt x="4" y="89"/>
                    </a:cubicBezTo>
                    <a:cubicBezTo>
                      <a:pt x="3" y="91"/>
                      <a:pt x="3" y="93"/>
                      <a:pt x="3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6" y="95"/>
                      <a:pt x="5" y="92"/>
                      <a:pt x="8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1" name="Freeform 34">
                <a:extLst>
                  <a:ext uri="{FF2B5EF4-FFF2-40B4-BE49-F238E27FC236}">
                    <a16:creationId xmlns:a16="http://schemas.microsoft.com/office/drawing/2014/main" id="{C2491BC2-4204-4CAE-9B1A-BDEB32BFF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2609" y="3611748"/>
                <a:ext cx="311172" cy="288587"/>
              </a:xfrm>
              <a:custGeom>
                <a:avLst/>
                <a:gdLst>
                  <a:gd name="T0" fmla="*/ 128 w 135"/>
                  <a:gd name="T1" fmla="*/ 52 h 125"/>
                  <a:gd name="T2" fmla="*/ 124 w 135"/>
                  <a:gd name="T3" fmla="*/ 43 h 125"/>
                  <a:gd name="T4" fmla="*/ 115 w 135"/>
                  <a:gd name="T5" fmla="*/ 40 h 125"/>
                  <a:gd name="T6" fmla="*/ 109 w 135"/>
                  <a:gd name="T7" fmla="*/ 33 h 125"/>
                  <a:gd name="T8" fmla="*/ 60 w 135"/>
                  <a:gd name="T9" fmla="*/ 0 h 125"/>
                  <a:gd name="T10" fmla="*/ 46 w 135"/>
                  <a:gd name="T11" fmla="*/ 0 h 125"/>
                  <a:gd name="T12" fmla="*/ 54 w 135"/>
                  <a:gd name="T13" fmla="*/ 71 h 125"/>
                  <a:gd name="T14" fmla="*/ 56 w 135"/>
                  <a:gd name="T15" fmla="*/ 73 h 125"/>
                  <a:gd name="T16" fmla="*/ 55 w 135"/>
                  <a:gd name="T17" fmla="*/ 80 h 125"/>
                  <a:gd name="T18" fmla="*/ 24 w 135"/>
                  <a:gd name="T19" fmla="*/ 80 h 125"/>
                  <a:gd name="T20" fmla="*/ 19 w 135"/>
                  <a:gd name="T21" fmla="*/ 82 h 125"/>
                  <a:gd name="T22" fmla="*/ 14 w 135"/>
                  <a:gd name="T23" fmla="*/ 81 h 125"/>
                  <a:gd name="T24" fmla="*/ 9 w 135"/>
                  <a:gd name="T25" fmla="*/ 82 h 125"/>
                  <a:gd name="T26" fmla="*/ 4 w 135"/>
                  <a:gd name="T27" fmla="*/ 84 h 125"/>
                  <a:gd name="T28" fmla="*/ 0 w 135"/>
                  <a:gd name="T29" fmla="*/ 87 h 125"/>
                  <a:gd name="T30" fmla="*/ 1 w 135"/>
                  <a:gd name="T31" fmla="*/ 88 h 125"/>
                  <a:gd name="T32" fmla="*/ 2 w 135"/>
                  <a:gd name="T33" fmla="*/ 91 h 125"/>
                  <a:gd name="T34" fmla="*/ 4 w 135"/>
                  <a:gd name="T35" fmla="*/ 96 h 125"/>
                  <a:gd name="T36" fmla="*/ 8 w 135"/>
                  <a:gd name="T37" fmla="*/ 101 h 125"/>
                  <a:gd name="T38" fmla="*/ 8 w 135"/>
                  <a:gd name="T39" fmla="*/ 107 h 125"/>
                  <a:gd name="T40" fmla="*/ 10 w 135"/>
                  <a:gd name="T41" fmla="*/ 109 h 125"/>
                  <a:gd name="T42" fmla="*/ 15 w 135"/>
                  <a:gd name="T43" fmla="*/ 109 h 125"/>
                  <a:gd name="T44" fmla="*/ 20 w 135"/>
                  <a:gd name="T45" fmla="*/ 109 h 125"/>
                  <a:gd name="T46" fmla="*/ 26 w 135"/>
                  <a:gd name="T47" fmla="*/ 105 h 125"/>
                  <a:gd name="T48" fmla="*/ 29 w 135"/>
                  <a:gd name="T49" fmla="*/ 111 h 125"/>
                  <a:gd name="T50" fmla="*/ 32 w 135"/>
                  <a:gd name="T51" fmla="*/ 115 h 125"/>
                  <a:gd name="T52" fmla="*/ 32 w 135"/>
                  <a:gd name="T53" fmla="*/ 118 h 125"/>
                  <a:gd name="T54" fmla="*/ 34 w 135"/>
                  <a:gd name="T55" fmla="*/ 122 h 125"/>
                  <a:gd name="T56" fmla="*/ 38 w 135"/>
                  <a:gd name="T57" fmla="*/ 123 h 125"/>
                  <a:gd name="T58" fmla="*/ 42 w 135"/>
                  <a:gd name="T59" fmla="*/ 124 h 125"/>
                  <a:gd name="T60" fmla="*/ 46 w 135"/>
                  <a:gd name="T61" fmla="*/ 122 h 125"/>
                  <a:gd name="T62" fmla="*/ 50 w 135"/>
                  <a:gd name="T63" fmla="*/ 121 h 125"/>
                  <a:gd name="T64" fmla="*/ 53 w 135"/>
                  <a:gd name="T65" fmla="*/ 122 h 125"/>
                  <a:gd name="T66" fmla="*/ 55 w 135"/>
                  <a:gd name="T67" fmla="*/ 122 h 125"/>
                  <a:gd name="T68" fmla="*/ 58 w 135"/>
                  <a:gd name="T69" fmla="*/ 116 h 125"/>
                  <a:gd name="T70" fmla="*/ 57 w 135"/>
                  <a:gd name="T71" fmla="*/ 110 h 125"/>
                  <a:gd name="T72" fmla="*/ 63 w 135"/>
                  <a:gd name="T73" fmla="*/ 108 h 125"/>
                  <a:gd name="T74" fmla="*/ 66 w 135"/>
                  <a:gd name="T75" fmla="*/ 103 h 125"/>
                  <a:gd name="T76" fmla="*/ 69 w 135"/>
                  <a:gd name="T77" fmla="*/ 97 h 125"/>
                  <a:gd name="T78" fmla="*/ 74 w 135"/>
                  <a:gd name="T79" fmla="*/ 97 h 125"/>
                  <a:gd name="T80" fmla="*/ 77 w 135"/>
                  <a:gd name="T81" fmla="*/ 93 h 125"/>
                  <a:gd name="T82" fmla="*/ 81 w 135"/>
                  <a:gd name="T83" fmla="*/ 91 h 125"/>
                  <a:gd name="T84" fmla="*/ 84 w 135"/>
                  <a:gd name="T85" fmla="*/ 89 h 125"/>
                  <a:gd name="T86" fmla="*/ 91 w 135"/>
                  <a:gd name="T87" fmla="*/ 87 h 125"/>
                  <a:gd name="T88" fmla="*/ 97 w 135"/>
                  <a:gd name="T89" fmla="*/ 84 h 125"/>
                  <a:gd name="T90" fmla="*/ 107 w 135"/>
                  <a:gd name="T91" fmla="*/ 84 h 125"/>
                  <a:gd name="T92" fmla="*/ 114 w 135"/>
                  <a:gd name="T93" fmla="*/ 82 h 125"/>
                  <a:gd name="T94" fmla="*/ 126 w 135"/>
                  <a:gd name="T95" fmla="*/ 81 h 125"/>
                  <a:gd name="T96" fmla="*/ 131 w 135"/>
                  <a:gd name="T97" fmla="*/ 78 h 125"/>
                  <a:gd name="T98" fmla="*/ 134 w 135"/>
                  <a:gd name="T99" fmla="*/ 72 h 125"/>
                  <a:gd name="T100" fmla="*/ 134 w 135"/>
                  <a:gd name="T101" fmla="*/ 50 h 125"/>
                  <a:gd name="T102" fmla="*/ 128 w 135"/>
                  <a:gd name="T103" fmla="*/ 5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5" h="125">
                    <a:moveTo>
                      <a:pt x="128" y="52"/>
                    </a:moveTo>
                    <a:cubicBezTo>
                      <a:pt x="128" y="52"/>
                      <a:pt x="128" y="46"/>
                      <a:pt x="124" y="43"/>
                    </a:cubicBezTo>
                    <a:cubicBezTo>
                      <a:pt x="120" y="41"/>
                      <a:pt x="115" y="40"/>
                      <a:pt x="115" y="40"/>
                    </a:cubicBezTo>
                    <a:cubicBezTo>
                      <a:pt x="115" y="40"/>
                      <a:pt x="112" y="35"/>
                      <a:pt x="109" y="33"/>
                    </a:cubicBezTo>
                    <a:cubicBezTo>
                      <a:pt x="108" y="32"/>
                      <a:pt x="82" y="14"/>
                      <a:pt x="60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6" y="73"/>
                      <a:pt x="57" y="79"/>
                      <a:pt x="55" y="80"/>
                    </a:cubicBezTo>
                    <a:cubicBezTo>
                      <a:pt x="54" y="81"/>
                      <a:pt x="24" y="80"/>
                      <a:pt x="24" y="80"/>
                    </a:cubicBezTo>
                    <a:cubicBezTo>
                      <a:pt x="24" y="80"/>
                      <a:pt x="21" y="82"/>
                      <a:pt x="19" y="82"/>
                    </a:cubicBezTo>
                    <a:cubicBezTo>
                      <a:pt x="17" y="82"/>
                      <a:pt x="14" y="80"/>
                      <a:pt x="14" y="81"/>
                    </a:cubicBezTo>
                    <a:cubicBezTo>
                      <a:pt x="13" y="83"/>
                      <a:pt x="13" y="85"/>
                      <a:pt x="9" y="82"/>
                    </a:cubicBezTo>
                    <a:cubicBezTo>
                      <a:pt x="6" y="79"/>
                      <a:pt x="4" y="82"/>
                      <a:pt x="4" y="84"/>
                    </a:cubicBezTo>
                    <a:cubicBezTo>
                      <a:pt x="4" y="86"/>
                      <a:pt x="3" y="87"/>
                      <a:pt x="0" y="87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2" y="91"/>
                      <a:pt x="2" y="91"/>
                      <a:pt x="2" y="91"/>
                    </a:cubicBezTo>
                    <a:cubicBezTo>
                      <a:pt x="2" y="91"/>
                      <a:pt x="2" y="94"/>
                      <a:pt x="4" y="96"/>
                    </a:cubicBezTo>
                    <a:cubicBezTo>
                      <a:pt x="5" y="97"/>
                      <a:pt x="8" y="100"/>
                      <a:pt x="8" y="101"/>
                    </a:cubicBezTo>
                    <a:cubicBezTo>
                      <a:pt x="8" y="102"/>
                      <a:pt x="8" y="107"/>
                      <a:pt x="8" y="107"/>
                    </a:cubicBezTo>
                    <a:cubicBezTo>
                      <a:pt x="8" y="107"/>
                      <a:pt x="9" y="111"/>
                      <a:pt x="10" y="109"/>
                    </a:cubicBezTo>
                    <a:cubicBezTo>
                      <a:pt x="12" y="108"/>
                      <a:pt x="14" y="111"/>
                      <a:pt x="15" y="109"/>
                    </a:cubicBezTo>
                    <a:cubicBezTo>
                      <a:pt x="16" y="106"/>
                      <a:pt x="19" y="109"/>
                      <a:pt x="20" y="109"/>
                    </a:cubicBezTo>
                    <a:cubicBezTo>
                      <a:pt x="22" y="109"/>
                      <a:pt x="25" y="105"/>
                      <a:pt x="26" y="105"/>
                    </a:cubicBezTo>
                    <a:cubicBezTo>
                      <a:pt x="27" y="105"/>
                      <a:pt x="29" y="109"/>
                      <a:pt x="29" y="111"/>
                    </a:cubicBezTo>
                    <a:cubicBezTo>
                      <a:pt x="29" y="113"/>
                      <a:pt x="33" y="114"/>
                      <a:pt x="32" y="115"/>
                    </a:cubicBezTo>
                    <a:cubicBezTo>
                      <a:pt x="30" y="115"/>
                      <a:pt x="30" y="118"/>
                      <a:pt x="32" y="118"/>
                    </a:cubicBezTo>
                    <a:cubicBezTo>
                      <a:pt x="34" y="118"/>
                      <a:pt x="33" y="121"/>
                      <a:pt x="34" y="122"/>
                    </a:cubicBezTo>
                    <a:cubicBezTo>
                      <a:pt x="35" y="124"/>
                      <a:pt x="37" y="125"/>
                      <a:pt x="38" y="123"/>
                    </a:cubicBezTo>
                    <a:cubicBezTo>
                      <a:pt x="39" y="121"/>
                      <a:pt x="41" y="123"/>
                      <a:pt x="42" y="124"/>
                    </a:cubicBezTo>
                    <a:cubicBezTo>
                      <a:pt x="43" y="125"/>
                      <a:pt x="46" y="124"/>
                      <a:pt x="46" y="122"/>
                    </a:cubicBezTo>
                    <a:cubicBezTo>
                      <a:pt x="47" y="120"/>
                      <a:pt x="50" y="119"/>
                      <a:pt x="50" y="121"/>
                    </a:cubicBezTo>
                    <a:cubicBezTo>
                      <a:pt x="50" y="123"/>
                      <a:pt x="51" y="124"/>
                      <a:pt x="53" y="122"/>
                    </a:cubicBezTo>
                    <a:cubicBezTo>
                      <a:pt x="54" y="122"/>
                      <a:pt x="55" y="122"/>
                      <a:pt x="55" y="122"/>
                    </a:cubicBezTo>
                    <a:cubicBezTo>
                      <a:pt x="56" y="119"/>
                      <a:pt x="57" y="117"/>
                      <a:pt x="58" y="116"/>
                    </a:cubicBezTo>
                    <a:cubicBezTo>
                      <a:pt x="58" y="114"/>
                      <a:pt x="56" y="111"/>
                      <a:pt x="57" y="110"/>
                    </a:cubicBezTo>
                    <a:cubicBezTo>
                      <a:pt x="58" y="110"/>
                      <a:pt x="62" y="111"/>
                      <a:pt x="63" y="108"/>
                    </a:cubicBezTo>
                    <a:cubicBezTo>
                      <a:pt x="65" y="104"/>
                      <a:pt x="66" y="103"/>
                      <a:pt x="66" y="103"/>
                    </a:cubicBezTo>
                    <a:cubicBezTo>
                      <a:pt x="66" y="103"/>
                      <a:pt x="67" y="95"/>
                      <a:pt x="69" y="97"/>
                    </a:cubicBezTo>
                    <a:cubicBezTo>
                      <a:pt x="71" y="98"/>
                      <a:pt x="73" y="100"/>
                      <a:pt x="74" y="97"/>
                    </a:cubicBezTo>
                    <a:cubicBezTo>
                      <a:pt x="74" y="94"/>
                      <a:pt x="77" y="96"/>
                      <a:pt x="77" y="93"/>
                    </a:cubicBezTo>
                    <a:cubicBezTo>
                      <a:pt x="78" y="90"/>
                      <a:pt x="79" y="91"/>
                      <a:pt x="81" y="91"/>
                    </a:cubicBezTo>
                    <a:cubicBezTo>
                      <a:pt x="83" y="92"/>
                      <a:pt x="84" y="91"/>
                      <a:pt x="84" y="89"/>
                    </a:cubicBezTo>
                    <a:cubicBezTo>
                      <a:pt x="84" y="88"/>
                      <a:pt x="88" y="89"/>
                      <a:pt x="91" y="87"/>
                    </a:cubicBezTo>
                    <a:cubicBezTo>
                      <a:pt x="94" y="84"/>
                      <a:pt x="96" y="83"/>
                      <a:pt x="97" y="84"/>
                    </a:cubicBezTo>
                    <a:cubicBezTo>
                      <a:pt x="98" y="85"/>
                      <a:pt x="106" y="85"/>
                      <a:pt x="107" y="84"/>
                    </a:cubicBezTo>
                    <a:cubicBezTo>
                      <a:pt x="108" y="84"/>
                      <a:pt x="111" y="82"/>
                      <a:pt x="114" y="82"/>
                    </a:cubicBezTo>
                    <a:cubicBezTo>
                      <a:pt x="117" y="83"/>
                      <a:pt x="123" y="81"/>
                      <a:pt x="126" y="81"/>
                    </a:cubicBezTo>
                    <a:cubicBezTo>
                      <a:pt x="129" y="81"/>
                      <a:pt x="130" y="79"/>
                      <a:pt x="131" y="78"/>
                    </a:cubicBezTo>
                    <a:cubicBezTo>
                      <a:pt x="132" y="77"/>
                      <a:pt x="133" y="72"/>
                      <a:pt x="134" y="72"/>
                    </a:cubicBezTo>
                    <a:cubicBezTo>
                      <a:pt x="135" y="71"/>
                      <a:pt x="134" y="56"/>
                      <a:pt x="134" y="50"/>
                    </a:cubicBezTo>
                    <a:cubicBezTo>
                      <a:pt x="132" y="51"/>
                      <a:pt x="128" y="52"/>
                      <a:pt x="128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2" name="Freeform 35">
                <a:extLst>
                  <a:ext uri="{FF2B5EF4-FFF2-40B4-BE49-F238E27FC236}">
                    <a16:creationId xmlns:a16="http://schemas.microsoft.com/office/drawing/2014/main" id="{71CCD0AE-31F0-4C5E-9CA9-C1853A21B0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9336" y="3802466"/>
                <a:ext cx="154331" cy="109161"/>
              </a:xfrm>
              <a:custGeom>
                <a:avLst/>
                <a:gdLst>
                  <a:gd name="T0" fmla="*/ 66 w 67"/>
                  <a:gd name="T1" fmla="*/ 26 h 47"/>
                  <a:gd name="T2" fmla="*/ 63 w 67"/>
                  <a:gd name="T3" fmla="*/ 25 h 47"/>
                  <a:gd name="T4" fmla="*/ 62 w 67"/>
                  <a:gd name="T5" fmla="*/ 20 h 47"/>
                  <a:gd name="T6" fmla="*/ 58 w 67"/>
                  <a:gd name="T7" fmla="*/ 21 h 47"/>
                  <a:gd name="T8" fmla="*/ 55 w 67"/>
                  <a:gd name="T9" fmla="*/ 18 h 47"/>
                  <a:gd name="T10" fmla="*/ 54 w 67"/>
                  <a:gd name="T11" fmla="*/ 15 h 47"/>
                  <a:gd name="T12" fmla="*/ 50 w 67"/>
                  <a:gd name="T13" fmla="*/ 11 h 47"/>
                  <a:gd name="T14" fmla="*/ 47 w 67"/>
                  <a:gd name="T15" fmla="*/ 6 h 47"/>
                  <a:gd name="T16" fmla="*/ 47 w 67"/>
                  <a:gd name="T17" fmla="*/ 2 h 47"/>
                  <a:gd name="T18" fmla="*/ 42 w 67"/>
                  <a:gd name="T19" fmla="*/ 1 h 47"/>
                  <a:gd name="T20" fmla="*/ 36 w 67"/>
                  <a:gd name="T21" fmla="*/ 4 h 47"/>
                  <a:gd name="T22" fmla="*/ 29 w 67"/>
                  <a:gd name="T23" fmla="*/ 6 h 47"/>
                  <a:gd name="T24" fmla="*/ 26 w 67"/>
                  <a:gd name="T25" fmla="*/ 8 h 47"/>
                  <a:gd name="T26" fmla="*/ 22 w 67"/>
                  <a:gd name="T27" fmla="*/ 10 h 47"/>
                  <a:gd name="T28" fmla="*/ 19 w 67"/>
                  <a:gd name="T29" fmla="*/ 14 h 47"/>
                  <a:gd name="T30" fmla="*/ 14 w 67"/>
                  <a:gd name="T31" fmla="*/ 14 h 47"/>
                  <a:gd name="T32" fmla="*/ 11 w 67"/>
                  <a:gd name="T33" fmla="*/ 20 h 47"/>
                  <a:gd name="T34" fmla="*/ 8 w 67"/>
                  <a:gd name="T35" fmla="*/ 25 h 47"/>
                  <a:gd name="T36" fmla="*/ 2 w 67"/>
                  <a:gd name="T37" fmla="*/ 27 h 47"/>
                  <a:gd name="T38" fmla="*/ 3 w 67"/>
                  <a:gd name="T39" fmla="*/ 33 h 47"/>
                  <a:gd name="T40" fmla="*/ 0 w 67"/>
                  <a:gd name="T41" fmla="*/ 39 h 47"/>
                  <a:gd name="T42" fmla="*/ 4 w 67"/>
                  <a:gd name="T43" fmla="*/ 41 h 47"/>
                  <a:gd name="T44" fmla="*/ 11 w 67"/>
                  <a:gd name="T45" fmla="*/ 45 h 47"/>
                  <a:gd name="T46" fmla="*/ 21 w 67"/>
                  <a:gd name="T47" fmla="*/ 44 h 47"/>
                  <a:gd name="T48" fmla="*/ 23 w 67"/>
                  <a:gd name="T49" fmla="*/ 43 h 47"/>
                  <a:gd name="T50" fmla="*/ 22 w 67"/>
                  <a:gd name="T51" fmla="*/ 35 h 47"/>
                  <a:gd name="T52" fmla="*/ 42 w 67"/>
                  <a:gd name="T53" fmla="*/ 35 h 47"/>
                  <a:gd name="T54" fmla="*/ 45 w 67"/>
                  <a:gd name="T55" fmla="*/ 33 h 47"/>
                  <a:gd name="T56" fmla="*/ 53 w 67"/>
                  <a:gd name="T57" fmla="*/ 34 h 47"/>
                  <a:gd name="T58" fmla="*/ 57 w 67"/>
                  <a:gd name="T59" fmla="*/ 31 h 47"/>
                  <a:gd name="T60" fmla="*/ 64 w 67"/>
                  <a:gd name="T61" fmla="*/ 30 h 47"/>
                  <a:gd name="T62" fmla="*/ 66 w 67"/>
                  <a:gd name="T63" fmla="*/ 26 h 47"/>
                  <a:gd name="T64" fmla="*/ 66 w 67"/>
                  <a:gd name="T6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47">
                    <a:moveTo>
                      <a:pt x="66" y="26"/>
                    </a:moveTo>
                    <a:cubicBezTo>
                      <a:pt x="65" y="25"/>
                      <a:pt x="63" y="25"/>
                      <a:pt x="63" y="25"/>
                    </a:cubicBezTo>
                    <a:cubicBezTo>
                      <a:pt x="62" y="25"/>
                      <a:pt x="63" y="21"/>
                      <a:pt x="62" y="20"/>
                    </a:cubicBezTo>
                    <a:cubicBezTo>
                      <a:pt x="62" y="20"/>
                      <a:pt x="60" y="22"/>
                      <a:pt x="58" y="21"/>
                    </a:cubicBezTo>
                    <a:cubicBezTo>
                      <a:pt x="57" y="20"/>
                      <a:pt x="56" y="18"/>
                      <a:pt x="55" y="18"/>
                    </a:cubicBezTo>
                    <a:cubicBezTo>
                      <a:pt x="54" y="18"/>
                      <a:pt x="54" y="17"/>
                      <a:pt x="54" y="15"/>
                    </a:cubicBezTo>
                    <a:cubicBezTo>
                      <a:pt x="54" y="13"/>
                      <a:pt x="51" y="12"/>
                      <a:pt x="50" y="11"/>
                    </a:cubicBezTo>
                    <a:cubicBezTo>
                      <a:pt x="48" y="10"/>
                      <a:pt x="48" y="7"/>
                      <a:pt x="47" y="6"/>
                    </a:cubicBezTo>
                    <a:cubicBezTo>
                      <a:pt x="47" y="6"/>
                      <a:pt x="47" y="4"/>
                      <a:pt x="47" y="2"/>
                    </a:cubicBezTo>
                    <a:cubicBezTo>
                      <a:pt x="45" y="2"/>
                      <a:pt x="43" y="2"/>
                      <a:pt x="42" y="1"/>
                    </a:cubicBezTo>
                    <a:cubicBezTo>
                      <a:pt x="41" y="0"/>
                      <a:pt x="39" y="1"/>
                      <a:pt x="36" y="4"/>
                    </a:cubicBezTo>
                    <a:cubicBezTo>
                      <a:pt x="33" y="6"/>
                      <a:pt x="29" y="5"/>
                      <a:pt x="29" y="6"/>
                    </a:cubicBezTo>
                    <a:cubicBezTo>
                      <a:pt x="29" y="8"/>
                      <a:pt x="28" y="9"/>
                      <a:pt x="26" y="8"/>
                    </a:cubicBezTo>
                    <a:cubicBezTo>
                      <a:pt x="24" y="8"/>
                      <a:pt x="23" y="7"/>
                      <a:pt x="22" y="10"/>
                    </a:cubicBezTo>
                    <a:cubicBezTo>
                      <a:pt x="22" y="13"/>
                      <a:pt x="19" y="11"/>
                      <a:pt x="19" y="14"/>
                    </a:cubicBezTo>
                    <a:cubicBezTo>
                      <a:pt x="18" y="17"/>
                      <a:pt x="16" y="15"/>
                      <a:pt x="14" y="14"/>
                    </a:cubicBezTo>
                    <a:cubicBezTo>
                      <a:pt x="12" y="12"/>
                      <a:pt x="11" y="20"/>
                      <a:pt x="11" y="20"/>
                    </a:cubicBezTo>
                    <a:cubicBezTo>
                      <a:pt x="11" y="20"/>
                      <a:pt x="10" y="21"/>
                      <a:pt x="8" y="25"/>
                    </a:cubicBezTo>
                    <a:cubicBezTo>
                      <a:pt x="7" y="28"/>
                      <a:pt x="3" y="27"/>
                      <a:pt x="2" y="27"/>
                    </a:cubicBezTo>
                    <a:cubicBezTo>
                      <a:pt x="1" y="28"/>
                      <a:pt x="3" y="31"/>
                      <a:pt x="3" y="33"/>
                    </a:cubicBezTo>
                    <a:cubicBezTo>
                      <a:pt x="2" y="34"/>
                      <a:pt x="1" y="36"/>
                      <a:pt x="0" y="39"/>
                    </a:cubicBezTo>
                    <a:cubicBezTo>
                      <a:pt x="2" y="39"/>
                      <a:pt x="4" y="41"/>
                      <a:pt x="4" y="41"/>
                    </a:cubicBezTo>
                    <a:cubicBezTo>
                      <a:pt x="5" y="43"/>
                      <a:pt x="9" y="47"/>
                      <a:pt x="11" y="45"/>
                    </a:cubicBezTo>
                    <a:cubicBezTo>
                      <a:pt x="13" y="42"/>
                      <a:pt x="19" y="42"/>
                      <a:pt x="21" y="44"/>
                    </a:cubicBezTo>
                    <a:cubicBezTo>
                      <a:pt x="22" y="45"/>
                      <a:pt x="23" y="44"/>
                      <a:pt x="23" y="43"/>
                    </a:cubicBezTo>
                    <a:cubicBezTo>
                      <a:pt x="24" y="41"/>
                      <a:pt x="21" y="36"/>
                      <a:pt x="22" y="35"/>
                    </a:cubicBezTo>
                    <a:cubicBezTo>
                      <a:pt x="23" y="33"/>
                      <a:pt x="42" y="34"/>
                      <a:pt x="42" y="35"/>
                    </a:cubicBezTo>
                    <a:cubicBezTo>
                      <a:pt x="43" y="36"/>
                      <a:pt x="43" y="33"/>
                      <a:pt x="45" y="33"/>
                    </a:cubicBezTo>
                    <a:cubicBezTo>
                      <a:pt x="48" y="33"/>
                      <a:pt x="51" y="35"/>
                      <a:pt x="53" y="34"/>
                    </a:cubicBezTo>
                    <a:cubicBezTo>
                      <a:pt x="54" y="34"/>
                      <a:pt x="56" y="31"/>
                      <a:pt x="57" y="31"/>
                    </a:cubicBezTo>
                    <a:cubicBezTo>
                      <a:pt x="59" y="31"/>
                      <a:pt x="63" y="31"/>
                      <a:pt x="64" y="30"/>
                    </a:cubicBezTo>
                    <a:cubicBezTo>
                      <a:pt x="65" y="28"/>
                      <a:pt x="67" y="28"/>
                      <a:pt x="66" y="26"/>
                    </a:cubicBezTo>
                    <a:cubicBezTo>
                      <a:pt x="66" y="26"/>
                      <a:pt x="66" y="26"/>
                      <a:pt x="66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3" name="Freeform 36">
                <a:extLst>
                  <a:ext uri="{FF2B5EF4-FFF2-40B4-BE49-F238E27FC236}">
                    <a16:creationId xmlns:a16="http://schemas.microsoft.com/office/drawing/2014/main" id="{F1BA516F-86B8-469C-B54A-B99EE134F2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7243" y="3641861"/>
                <a:ext cx="288587" cy="223341"/>
              </a:xfrm>
              <a:custGeom>
                <a:avLst/>
                <a:gdLst>
                  <a:gd name="T0" fmla="*/ 119 w 125"/>
                  <a:gd name="T1" fmla="*/ 14 h 97"/>
                  <a:gd name="T2" fmla="*/ 118 w 125"/>
                  <a:gd name="T3" fmla="*/ 4 h 97"/>
                  <a:gd name="T4" fmla="*/ 112 w 125"/>
                  <a:gd name="T5" fmla="*/ 7 h 97"/>
                  <a:gd name="T6" fmla="*/ 107 w 125"/>
                  <a:gd name="T7" fmla="*/ 2 h 97"/>
                  <a:gd name="T8" fmla="*/ 95 w 125"/>
                  <a:gd name="T9" fmla="*/ 0 h 97"/>
                  <a:gd name="T10" fmla="*/ 61 w 125"/>
                  <a:gd name="T11" fmla="*/ 21 h 97"/>
                  <a:gd name="T12" fmla="*/ 46 w 125"/>
                  <a:gd name="T13" fmla="*/ 33 h 97"/>
                  <a:gd name="T14" fmla="*/ 33 w 125"/>
                  <a:gd name="T15" fmla="*/ 37 h 97"/>
                  <a:gd name="T16" fmla="*/ 32 w 125"/>
                  <a:gd name="T17" fmla="*/ 37 h 97"/>
                  <a:gd name="T18" fmla="*/ 32 w 125"/>
                  <a:gd name="T19" fmla="*/ 59 h 97"/>
                  <a:gd name="T20" fmla="*/ 29 w 125"/>
                  <a:gd name="T21" fmla="*/ 65 h 97"/>
                  <a:gd name="T22" fmla="*/ 24 w 125"/>
                  <a:gd name="T23" fmla="*/ 68 h 97"/>
                  <a:gd name="T24" fmla="*/ 12 w 125"/>
                  <a:gd name="T25" fmla="*/ 69 h 97"/>
                  <a:gd name="T26" fmla="*/ 5 w 125"/>
                  <a:gd name="T27" fmla="*/ 71 h 97"/>
                  <a:gd name="T28" fmla="*/ 0 w 125"/>
                  <a:gd name="T29" fmla="*/ 72 h 97"/>
                  <a:gd name="T30" fmla="*/ 0 w 125"/>
                  <a:gd name="T31" fmla="*/ 76 h 97"/>
                  <a:gd name="T32" fmla="*/ 3 w 125"/>
                  <a:gd name="T33" fmla="*/ 81 h 97"/>
                  <a:gd name="T34" fmla="*/ 7 w 125"/>
                  <a:gd name="T35" fmla="*/ 85 h 97"/>
                  <a:gd name="T36" fmla="*/ 8 w 125"/>
                  <a:gd name="T37" fmla="*/ 88 h 97"/>
                  <a:gd name="T38" fmla="*/ 11 w 125"/>
                  <a:gd name="T39" fmla="*/ 91 h 97"/>
                  <a:gd name="T40" fmla="*/ 15 w 125"/>
                  <a:gd name="T41" fmla="*/ 90 h 97"/>
                  <a:gd name="T42" fmla="*/ 16 w 125"/>
                  <a:gd name="T43" fmla="*/ 95 h 97"/>
                  <a:gd name="T44" fmla="*/ 19 w 125"/>
                  <a:gd name="T45" fmla="*/ 96 h 97"/>
                  <a:gd name="T46" fmla="*/ 22 w 125"/>
                  <a:gd name="T47" fmla="*/ 93 h 97"/>
                  <a:gd name="T48" fmla="*/ 25 w 125"/>
                  <a:gd name="T49" fmla="*/ 96 h 97"/>
                  <a:gd name="T50" fmla="*/ 28 w 125"/>
                  <a:gd name="T51" fmla="*/ 95 h 97"/>
                  <a:gd name="T52" fmla="*/ 31 w 125"/>
                  <a:gd name="T53" fmla="*/ 89 h 97"/>
                  <a:gd name="T54" fmla="*/ 33 w 125"/>
                  <a:gd name="T55" fmla="*/ 83 h 97"/>
                  <a:gd name="T56" fmla="*/ 41 w 125"/>
                  <a:gd name="T57" fmla="*/ 83 h 97"/>
                  <a:gd name="T58" fmla="*/ 45 w 125"/>
                  <a:gd name="T59" fmla="*/ 81 h 97"/>
                  <a:gd name="T60" fmla="*/ 52 w 125"/>
                  <a:gd name="T61" fmla="*/ 83 h 97"/>
                  <a:gd name="T62" fmla="*/ 56 w 125"/>
                  <a:gd name="T63" fmla="*/ 87 h 97"/>
                  <a:gd name="T64" fmla="*/ 63 w 125"/>
                  <a:gd name="T65" fmla="*/ 86 h 97"/>
                  <a:gd name="T66" fmla="*/ 69 w 125"/>
                  <a:gd name="T67" fmla="*/ 89 h 97"/>
                  <a:gd name="T68" fmla="*/ 77 w 125"/>
                  <a:gd name="T69" fmla="*/ 89 h 97"/>
                  <a:gd name="T70" fmla="*/ 83 w 125"/>
                  <a:gd name="T71" fmla="*/ 85 h 97"/>
                  <a:gd name="T72" fmla="*/ 93 w 125"/>
                  <a:gd name="T73" fmla="*/ 85 h 97"/>
                  <a:gd name="T74" fmla="*/ 100 w 125"/>
                  <a:gd name="T75" fmla="*/ 87 h 97"/>
                  <a:gd name="T76" fmla="*/ 106 w 125"/>
                  <a:gd name="T77" fmla="*/ 82 h 97"/>
                  <a:gd name="T78" fmla="*/ 107 w 125"/>
                  <a:gd name="T79" fmla="*/ 82 h 97"/>
                  <a:gd name="T80" fmla="*/ 107 w 125"/>
                  <a:gd name="T81" fmla="*/ 79 h 97"/>
                  <a:gd name="T82" fmla="*/ 108 w 125"/>
                  <a:gd name="T83" fmla="*/ 72 h 97"/>
                  <a:gd name="T84" fmla="*/ 121 w 125"/>
                  <a:gd name="T85" fmla="*/ 56 h 97"/>
                  <a:gd name="T86" fmla="*/ 122 w 125"/>
                  <a:gd name="T87" fmla="*/ 36 h 97"/>
                  <a:gd name="T88" fmla="*/ 124 w 125"/>
                  <a:gd name="T89" fmla="*/ 27 h 97"/>
                  <a:gd name="T90" fmla="*/ 122 w 125"/>
                  <a:gd name="T91" fmla="*/ 21 h 97"/>
                  <a:gd name="T92" fmla="*/ 119 w 125"/>
                  <a:gd name="T93" fmla="*/ 1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5" h="97">
                    <a:moveTo>
                      <a:pt x="119" y="14"/>
                    </a:moveTo>
                    <a:cubicBezTo>
                      <a:pt x="119" y="13"/>
                      <a:pt x="119" y="8"/>
                      <a:pt x="118" y="4"/>
                    </a:cubicBezTo>
                    <a:cubicBezTo>
                      <a:pt x="112" y="7"/>
                      <a:pt x="112" y="7"/>
                      <a:pt x="112" y="7"/>
                    </a:cubicBezTo>
                    <a:cubicBezTo>
                      <a:pt x="112" y="7"/>
                      <a:pt x="110" y="4"/>
                      <a:pt x="107" y="2"/>
                    </a:cubicBezTo>
                    <a:cubicBezTo>
                      <a:pt x="104" y="0"/>
                      <a:pt x="95" y="0"/>
                      <a:pt x="95" y="0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36" y="36"/>
                      <a:pt x="33" y="37"/>
                    </a:cubicBezTo>
                    <a:cubicBezTo>
                      <a:pt x="33" y="37"/>
                      <a:pt x="33" y="37"/>
                      <a:pt x="32" y="37"/>
                    </a:cubicBezTo>
                    <a:cubicBezTo>
                      <a:pt x="32" y="43"/>
                      <a:pt x="33" y="58"/>
                      <a:pt x="32" y="59"/>
                    </a:cubicBezTo>
                    <a:cubicBezTo>
                      <a:pt x="31" y="59"/>
                      <a:pt x="30" y="64"/>
                      <a:pt x="29" y="65"/>
                    </a:cubicBezTo>
                    <a:cubicBezTo>
                      <a:pt x="28" y="66"/>
                      <a:pt x="27" y="68"/>
                      <a:pt x="24" y="68"/>
                    </a:cubicBezTo>
                    <a:cubicBezTo>
                      <a:pt x="21" y="68"/>
                      <a:pt x="15" y="70"/>
                      <a:pt x="12" y="69"/>
                    </a:cubicBezTo>
                    <a:cubicBezTo>
                      <a:pt x="9" y="69"/>
                      <a:pt x="6" y="71"/>
                      <a:pt x="5" y="71"/>
                    </a:cubicBezTo>
                    <a:cubicBezTo>
                      <a:pt x="5" y="72"/>
                      <a:pt x="2" y="72"/>
                      <a:pt x="0" y="72"/>
                    </a:cubicBezTo>
                    <a:cubicBezTo>
                      <a:pt x="0" y="74"/>
                      <a:pt x="0" y="76"/>
                      <a:pt x="0" y="76"/>
                    </a:cubicBezTo>
                    <a:cubicBezTo>
                      <a:pt x="1" y="77"/>
                      <a:pt x="1" y="80"/>
                      <a:pt x="3" y="81"/>
                    </a:cubicBezTo>
                    <a:cubicBezTo>
                      <a:pt x="4" y="82"/>
                      <a:pt x="7" y="83"/>
                      <a:pt x="7" y="85"/>
                    </a:cubicBezTo>
                    <a:cubicBezTo>
                      <a:pt x="7" y="87"/>
                      <a:pt x="7" y="88"/>
                      <a:pt x="8" y="88"/>
                    </a:cubicBezTo>
                    <a:cubicBezTo>
                      <a:pt x="9" y="88"/>
                      <a:pt x="10" y="90"/>
                      <a:pt x="11" y="91"/>
                    </a:cubicBezTo>
                    <a:cubicBezTo>
                      <a:pt x="13" y="92"/>
                      <a:pt x="15" y="90"/>
                      <a:pt x="15" y="90"/>
                    </a:cubicBezTo>
                    <a:cubicBezTo>
                      <a:pt x="16" y="91"/>
                      <a:pt x="15" y="95"/>
                      <a:pt x="16" y="95"/>
                    </a:cubicBezTo>
                    <a:cubicBezTo>
                      <a:pt x="16" y="95"/>
                      <a:pt x="18" y="95"/>
                      <a:pt x="19" y="96"/>
                    </a:cubicBezTo>
                    <a:cubicBezTo>
                      <a:pt x="19" y="94"/>
                      <a:pt x="20" y="92"/>
                      <a:pt x="22" y="93"/>
                    </a:cubicBezTo>
                    <a:cubicBezTo>
                      <a:pt x="24" y="93"/>
                      <a:pt x="22" y="96"/>
                      <a:pt x="25" y="96"/>
                    </a:cubicBezTo>
                    <a:cubicBezTo>
                      <a:pt x="27" y="97"/>
                      <a:pt x="28" y="97"/>
                      <a:pt x="28" y="95"/>
                    </a:cubicBezTo>
                    <a:cubicBezTo>
                      <a:pt x="28" y="93"/>
                      <a:pt x="31" y="90"/>
                      <a:pt x="31" y="89"/>
                    </a:cubicBezTo>
                    <a:cubicBezTo>
                      <a:pt x="32" y="89"/>
                      <a:pt x="32" y="84"/>
                      <a:pt x="33" y="83"/>
                    </a:cubicBezTo>
                    <a:cubicBezTo>
                      <a:pt x="35" y="82"/>
                      <a:pt x="39" y="83"/>
                      <a:pt x="41" y="83"/>
                    </a:cubicBezTo>
                    <a:cubicBezTo>
                      <a:pt x="42" y="83"/>
                      <a:pt x="44" y="80"/>
                      <a:pt x="45" y="81"/>
                    </a:cubicBezTo>
                    <a:cubicBezTo>
                      <a:pt x="47" y="83"/>
                      <a:pt x="50" y="81"/>
                      <a:pt x="52" y="83"/>
                    </a:cubicBezTo>
                    <a:cubicBezTo>
                      <a:pt x="53" y="85"/>
                      <a:pt x="54" y="89"/>
                      <a:pt x="56" y="87"/>
                    </a:cubicBezTo>
                    <a:cubicBezTo>
                      <a:pt x="59" y="86"/>
                      <a:pt x="62" y="86"/>
                      <a:pt x="63" y="86"/>
                    </a:cubicBezTo>
                    <a:cubicBezTo>
                      <a:pt x="64" y="86"/>
                      <a:pt x="68" y="88"/>
                      <a:pt x="69" y="89"/>
                    </a:cubicBezTo>
                    <a:cubicBezTo>
                      <a:pt x="71" y="89"/>
                      <a:pt x="75" y="90"/>
                      <a:pt x="77" y="89"/>
                    </a:cubicBezTo>
                    <a:cubicBezTo>
                      <a:pt x="79" y="88"/>
                      <a:pt x="81" y="85"/>
                      <a:pt x="83" y="85"/>
                    </a:cubicBezTo>
                    <a:cubicBezTo>
                      <a:pt x="85" y="85"/>
                      <a:pt x="92" y="85"/>
                      <a:pt x="93" y="85"/>
                    </a:cubicBezTo>
                    <a:cubicBezTo>
                      <a:pt x="95" y="86"/>
                      <a:pt x="98" y="88"/>
                      <a:pt x="100" y="87"/>
                    </a:cubicBezTo>
                    <a:cubicBezTo>
                      <a:pt x="102" y="86"/>
                      <a:pt x="104" y="82"/>
                      <a:pt x="106" y="82"/>
                    </a:cubicBezTo>
                    <a:cubicBezTo>
                      <a:pt x="106" y="82"/>
                      <a:pt x="106" y="82"/>
                      <a:pt x="107" y="82"/>
                    </a:cubicBezTo>
                    <a:cubicBezTo>
                      <a:pt x="107" y="81"/>
                      <a:pt x="107" y="80"/>
                      <a:pt x="107" y="79"/>
                    </a:cubicBezTo>
                    <a:cubicBezTo>
                      <a:pt x="107" y="75"/>
                      <a:pt x="108" y="76"/>
                      <a:pt x="108" y="72"/>
                    </a:cubicBezTo>
                    <a:cubicBezTo>
                      <a:pt x="109" y="68"/>
                      <a:pt x="120" y="57"/>
                      <a:pt x="121" y="56"/>
                    </a:cubicBezTo>
                    <a:cubicBezTo>
                      <a:pt x="122" y="55"/>
                      <a:pt x="122" y="38"/>
                      <a:pt x="122" y="36"/>
                    </a:cubicBezTo>
                    <a:cubicBezTo>
                      <a:pt x="122" y="34"/>
                      <a:pt x="123" y="31"/>
                      <a:pt x="124" y="27"/>
                    </a:cubicBezTo>
                    <a:cubicBezTo>
                      <a:pt x="125" y="24"/>
                      <a:pt x="122" y="24"/>
                      <a:pt x="122" y="21"/>
                    </a:cubicBezTo>
                    <a:cubicBezTo>
                      <a:pt x="122" y="18"/>
                      <a:pt x="119" y="16"/>
                      <a:pt x="119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4" name="Freeform 37">
                <a:extLst>
                  <a:ext uri="{FF2B5EF4-FFF2-40B4-BE49-F238E27FC236}">
                    <a16:creationId xmlns:a16="http://schemas.microsoft.com/office/drawing/2014/main" id="{0C0C75E3-6554-4853-A60A-9DE34A2B28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424" y="3641861"/>
                <a:ext cx="186954" cy="308662"/>
              </a:xfrm>
              <a:custGeom>
                <a:avLst/>
                <a:gdLst>
                  <a:gd name="T0" fmla="*/ 80 w 81"/>
                  <a:gd name="T1" fmla="*/ 33 h 134"/>
                  <a:gd name="T2" fmla="*/ 19 w 81"/>
                  <a:gd name="T3" fmla="*/ 0 h 134"/>
                  <a:gd name="T4" fmla="*/ 11 w 81"/>
                  <a:gd name="T5" fmla="*/ 4 h 134"/>
                  <a:gd name="T6" fmla="*/ 12 w 81"/>
                  <a:gd name="T7" fmla="*/ 14 h 134"/>
                  <a:gd name="T8" fmla="*/ 15 w 81"/>
                  <a:gd name="T9" fmla="*/ 21 h 134"/>
                  <a:gd name="T10" fmla="*/ 17 w 81"/>
                  <a:gd name="T11" fmla="*/ 27 h 134"/>
                  <a:gd name="T12" fmla="*/ 15 w 81"/>
                  <a:gd name="T13" fmla="*/ 36 h 134"/>
                  <a:gd name="T14" fmla="*/ 14 w 81"/>
                  <a:gd name="T15" fmla="*/ 56 h 134"/>
                  <a:gd name="T16" fmla="*/ 1 w 81"/>
                  <a:gd name="T17" fmla="*/ 72 h 134"/>
                  <a:gd name="T18" fmla="*/ 0 w 81"/>
                  <a:gd name="T19" fmla="*/ 79 h 134"/>
                  <a:gd name="T20" fmla="*/ 0 w 81"/>
                  <a:gd name="T21" fmla="*/ 82 h 134"/>
                  <a:gd name="T22" fmla="*/ 1 w 81"/>
                  <a:gd name="T23" fmla="*/ 83 h 134"/>
                  <a:gd name="T24" fmla="*/ 5 w 81"/>
                  <a:gd name="T25" fmla="*/ 87 h 134"/>
                  <a:gd name="T26" fmla="*/ 10 w 81"/>
                  <a:gd name="T27" fmla="*/ 94 h 134"/>
                  <a:gd name="T28" fmla="*/ 11 w 81"/>
                  <a:gd name="T29" fmla="*/ 101 h 134"/>
                  <a:gd name="T30" fmla="*/ 14 w 81"/>
                  <a:gd name="T31" fmla="*/ 111 h 134"/>
                  <a:gd name="T32" fmla="*/ 11 w 81"/>
                  <a:gd name="T33" fmla="*/ 113 h 134"/>
                  <a:gd name="T34" fmla="*/ 4 w 81"/>
                  <a:gd name="T35" fmla="*/ 114 h 134"/>
                  <a:gd name="T36" fmla="*/ 6 w 81"/>
                  <a:gd name="T37" fmla="*/ 119 h 134"/>
                  <a:gd name="T38" fmla="*/ 13 w 81"/>
                  <a:gd name="T39" fmla="*/ 126 h 134"/>
                  <a:gd name="T40" fmla="*/ 16 w 81"/>
                  <a:gd name="T41" fmla="*/ 133 h 134"/>
                  <a:gd name="T42" fmla="*/ 20 w 81"/>
                  <a:gd name="T43" fmla="*/ 131 h 134"/>
                  <a:gd name="T44" fmla="*/ 25 w 81"/>
                  <a:gd name="T45" fmla="*/ 131 h 134"/>
                  <a:gd name="T46" fmla="*/ 34 w 81"/>
                  <a:gd name="T47" fmla="*/ 128 h 134"/>
                  <a:gd name="T48" fmla="*/ 41 w 81"/>
                  <a:gd name="T49" fmla="*/ 125 h 134"/>
                  <a:gd name="T50" fmla="*/ 42 w 81"/>
                  <a:gd name="T51" fmla="*/ 120 h 134"/>
                  <a:gd name="T52" fmla="*/ 53 w 81"/>
                  <a:gd name="T53" fmla="*/ 118 h 134"/>
                  <a:gd name="T54" fmla="*/ 61 w 81"/>
                  <a:gd name="T55" fmla="*/ 110 h 134"/>
                  <a:gd name="T56" fmla="*/ 63 w 81"/>
                  <a:gd name="T57" fmla="*/ 106 h 134"/>
                  <a:gd name="T58" fmla="*/ 69 w 81"/>
                  <a:gd name="T59" fmla="*/ 103 h 134"/>
                  <a:gd name="T60" fmla="*/ 71 w 81"/>
                  <a:gd name="T61" fmla="*/ 104 h 134"/>
                  <a:gd name="T62" fmla="*/ 71 w 81"/>
                  <a:gd name="T63" fmla="*/ 103 h 134"/>
                  <a:gd name="T64" fmla="*/ 72 w 81"/>
                  <a:gd name="T65" fmla="*/ 100 h 134"/>
                  <a:gd name="T66" fmla="*/ 68 w 81"/>
                  <a:gd name="T67" fmla="*/ 95 h 134"/>
                  <a:gd name="T68" fmla="*/ 66 w 81"/>
                  <a:gd name="T69" fmla="*/ 89 h 134"/>
                  <a:gd name="T70" fmla="*/ 65 w 81"/>
                  <a:gd name="T71" fmla="*/ 85 h 134"/>
                  <a:gd name="T72" fmla="*/ 66 w 81"/>
                  <a:gd name="T73" fmla="*/ 79 h 134"/>
                  <a:gd name="T74" fmla="*/ 69 w 81"/>
                  <a:gd name="T75" fmla="*/ 73 h 134"/>
                  <a:gd name="T76" fmla="*/ 72 w 81"/>
                  <a:gd name="T77" fmla="*/ 68 h 134"/>
                  <a:gd name="T78" fmla="*/ 79 w 81"/>
                  <a:gd name="T79" fmla="*/ 63 h 134"/>
                  <a:gd name="T80" fmla="*/ 80 w 81"/>
                  <a:gd name="T81" fmla="*/ 55 h 134"/>
                  <a:gd name="T82" fmla="*/ 80 w 81"/>
                  <a:gd name="T83" fmla="*/ 3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" h="134">
                    <a:moveTo>
                      <a:pt x="80" y="33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2" y="8"/>
                      <a:pt x="12" y="13"/>
                      <a:pt x="12" y="14"/>
                    </a:cubicBezTo>
                    <a:cubicBezTo>
                      <a:pt x="12" y="16"/>
                      <a:pt x="15" y="18"/>
                      <a:pt x="15" y="21"/>
                    </a:cubicBezTo>
                    <a:cubicBezTo>
                      <a:pt x="15" y="24"/>
                      <a:pt x="18" y="24"/>
                      <a:pt x="17" y="27"/>
                    </a:cubicBezTo>
                    <a:cubicBezTo>
                      <a:pt x="16" y="31"/>
                      <a:pt x="15" y="34"/>
                      <a:pt x="15" y="36"/>
                    </a:cubicBezTo>
                    <a:cubicBezTo>
                      <a:pt x="15" y="38"/>
                      <a:pt x="15" y="55"/>
                      <a:pt x="14" y="56"/>
                    </a:cubicBezTo>
                    <a:cubicBezTo>
                      <a:pt x="13" y="57"/>
                      <a:pt x="2" y="68"/>
                      <a:pt x="1" y="72"/>
                    </a:cubicBezTo>
                    <a:cubicBezTo>
                      <a:pt x="1" y="76"/>
                      <a:pt x="0" y="75"/>
                      <a:pt x="0" y="79"/>
                    </a:cubicBezTo>
                    <a:cubicBezTo>
                      <a:pt x="0" y="80"/>
                      <a:pt x="0" y="81"/>
                      <a:pt x="0" y="82"/>
                    </a:cubicBezTo>
                    <a:cubicBezTo>
                      <a:pt x="0" y="82"/>
                      <a:pt x="1" y="83"/>
                      <a:pt x="1" y="83"/>
                    </a:cubicBezTo>
                    <a:cubicBezTo>
                      <a:pt x="3" y="85"/>
                      <a:pt x="3" y="87"/>
                      <a:pt x="5" y="87"/>
                    </a:cubicBezTo>
                    <a:cubicBezTo>
                      <a:pt x="7" y="87"/>
                      <a:pt x="10" y="92"/>
                      <a:pt x="10" y="94"/>
                    </a:cubicBezTo>
                    <a:cubicBezTo>
                      <a:pt x="10" y="96"/>
                      <a:pt x="11" y="98"/>
                      <a:pt x="11" y="101"/>
                    </a:cubicBezTo>
                    <a:cubicBezTo>
                      <a:pt x="11" y="105"/>
                      <a:pt x="13" y="111"/>
                      <a:pt x="14" y="111"/>
                    </a:cubicBezTo>
                    <a:cubicBezTo>
                      <a:pt x="15" y="112"/>
                      <a:pt x="14" y="113"/>
                      <a:pt x="11" y="113"/>
                    </a:cubicBezTo>
                    <a:cubicBezTo>
                      <a:pt x="8" y="112"/>
                      <a:pt x="4" y="112"/>
                      <a:pt x="4" y="114"/>
                    </a:cubicBezTo>
                    <a:cubicBezTo>
                      <a:pt x="4" y="115"/>
                      <a:pt x="3" y="116"/>
                      <a:pt x="6" y="119"/>
                    </a:cubicBezTo>
                    <a:cubicBezTo>
                      <a:pt x="9" y="122"/>
                      <a:pt x="12" y="123"/>
                      <a:pt x="13" y="126"/>
                    </a:cubicBezTo>
                    <a:cubicBezTo>
                      <a:pt x="14" y="129"/>
                      <a:pt x="15" y="132"/>
                      <a:pt x="16" y="133"/>
                    </a:cubicBezTo>
                    <a:cubicBezTo>
                      <a:pt x="17" y="134"/>
                      <a:pt x="19" y="133"/>
                      <a:pt x="20" y="131"/>
                    </a:cubicBezTo>
                    <a:cubicBezTo>
                      <a:pt x="22" y="129"/>
                      <a:pt x="24" y="133"/>
                      <a:pt x="25" y="131"/>
                    </a:cubicBezTo>
                    <a:cubicBezTo>
                      <a:pt x="27" y="129"/>
                      <a:pt x="33" y="129"/>
                      <a:pt x="34" y="128"/>
                    </a:cubicBezTo>
                    <a:cubicBezTo>
                      <a:pt x="36" y="128"/>
                      <a:pt x="40" y="126"/>
                      <a:pt x="41" y="125"/>
                    </a:cubicBezTo>
                    <a:cubicBezTo>
                      <a:pt x="43" y="123"/>
                      <a:pt x="40" y="121"/>
                      <a:pt x="42" y="120"/>
                    </a:cubicBezTo>
                    <a:cubicBezTo>
                      <a:pt x="44" y="119"/>
                      <a:pt x="51" y="121"/>
                      <a:pt x="53" y="118"/>
                    </a:cubicBezTo>
                    <a:cubicBezTo>
                      <a:pt x="56" y="115"/>
                      <a:pt x="60" y="111"/>
                      <a:pt x="61" y="110"/>
                    </a:cubicBezTo>
                    <a:cubicBezTo>
                      <a:pt x="62" y="109"/>
                      <a:pt x="61" y="108"/>
                      <a:pt x="63" y="106"/>
                    </a:cubicBezTo>
                    <a:cubicBezTo>
                      <a:pt x="64" y="104"/>
                      <a:pt x="68" y="102"/>
                      <a:pt x="69" y="103"/>
                    </a:cubicBezTo>
                    <a:cubicBezTo>
                      <a:pt x="70" y="104"/>
                      <a:pt x="70" y="104"/>
                      <a:pt x="71" y="104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2" y="100"/>
                      <a:pt x="72" y="100"/>
                      <a:pt x="72" y="100"/>
                    </a:cubicBezTo>
                    <a:cubicBezTo>
                      <a:pt x="72" y="100"/>
                      <a:pt x="68" y="98"/>
                      <a:pt x="68" y="95"/>
                    </a:cubicBezTo>
                    <a:cubicBezTo>
                      <a:pt x="68" y="92"/>
                      <a:pt x="69" y="89"/>
                      <a:pt x="66" y="89"/>
                    </a:cubicBezTo>
                    <a:cubicBezTo>
                      <a:pt x="64" y="89"/>
                      <a:pt x="63" y="86"/>
                      <a:pt x="65" y="85"/>
                    </a:cubicBezTo>
                    <a:cubicBezTo>
                      <a:pt x="67" y="83"/>
                      <a:pt x="62" y="79"/>
                      <a:pt x="66" y="79"/>
                    </a:cubicBezTo>
                    <a:cubicBezTo>
                      <a:pt x="69" y="79"/>
                      <a:pt x="67" y="73"/>
                      <a:pt x="69" y="73"/>
                    </a:cubicBezTo>
                    <a:cubicBezTo>
                      <a:pt x="72" y="72"/>
                      <a:pt x="72" y="70"/>
                      <a:pt x="72" y="68"/>
                    </a:cubicBezTo>
                    <a:cubicBezTo>
                      <a:pt x="72" y="65"/>
                      <a:pt x="78" y="64"/>
                      <a:pt x="79" y="63"/>
                    </a:cubicBezTo>
                    <a:cubicBezTo>
                      <a:pt x="81" y="63"/>
                      <a:pt x="80" y="55"/>
                      <a:pt x="80" y="55"/>
                    </a:cubicBezTo>
                    <a:lnTo>
                      <a:pt x="80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5" name="Freeform 38">
                <a:extLst>
                  <a:ext uri="{FF2B5EF4-FFF2-40B4-BE49-F238E27FC236}">
                    <a16:creationId xmlns:a16="http://schemas.microsoft.com/office/drawing/2014/main" id="{E2CBFD1A-0310-4663-8D09-181598A80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161" y="3471218"/>
                <a:ext cx="203266" cy="200756"/>
              </a:xfrm>
              <a:custGeom>
                <a:avLst/>
                <a:gdLst>
                  <a:gd name="T0" fmla="*/ 82 w 88"/>
                  <a:gd name="T1" fmla="*/ 19 h 87"/>
                  <a:gd name="T2" fmla="*/ 76 w 88"/>
                  <a:gd name="T3" fmla="*/ 5 h 87"/>
                  <a:gd name="T4" fmla="*/ 76 w 88"/>
                  <a:gd name="T5" fmla="*/ 6 h 87"/>
                  <a:gd name="T6" fmla="*/ 67 w 88"/>
                  <a:gd name="T7" fmla="*/ 5 h 87"/>
                  <a:gd name="T8" fmla="*/ 57 w 88"/>
                  <a:gd name="T9" fmla="*/ 3 h 87"/>
                  <a:gd name="T10" fmla="*/ 40 w 88"/>
                  <a:gd name="T11" fmla="*/ 6 h 87"/>
                  <a:gd name="T12" fmla="*/ 31 w 88"/>
                  <a:gd name="T13" fmla="*/ 7 h 87"/>
                  <a:gd name="T14" fmla="*/ 16 w 88"/>
                  <a:gd name="T15" fmla="*/ 3 h 87"/>
                  <a:gd name="T16" fmla="*/ 4 w 88"/>
                  <a:gd name="T17" fmla="*/ 0 h 87"/>
                  <a:gd name="T18" fmla="*/ 3 w 88"/>
                  <a:gd name="T19" fmla="*/ 2 h 87"/>
                  <a:gd name="T20" fmla="*/ 2 w 88"/>
                  <a:gd name="T21" fmla="*/ 12 h 87"/>
                  <a:gd name="T22" fmla="*/ 2 w 88"/>
                  <a:gd name="T23" fmla="*/ 24 h 87"/>
                  <a:gd name="T24" fmla="*/ 2 w 88"/>
                  <a:gd name="T25" fmla="*/ 86 h 87"/>
                  <a:gd name="T26" fmla="*/ 52 w 88"/>
                  <a:gd name="T27" fmla="*/ 86 h 87"/>
                  <a:gd name="T28" fmla="*/ 54 w 88"/>
                  <a:gd name="T29" fmla="*/ 84 h 87"/>
                  <a:gd name="T30" fmla="*/ 58 w 88"/>
                  <a:gd name="T31" fmla="*/ 85 h 87"/>
                  <a:gd name="T32" fmla="*/ 69 w 88"/>
                  <a:gd name="T33" fmla="*/ 85 h 87"/>
                  <a:gd name="T34" fmla="*/ 73 w 88"/>
                  <a:gd name="T35" fmla="*/ 87 h 87"/>
                  <a:gd name="T36" fmla="*/ 78 w 88"/>
                  <a:gd name="T37" fmla="*/ 84 h 87"/>
                  <a:gd name="T38" fmla="*/ 83 w 88"/>
                  <a:gd name="T39" fmla="*/ 78 h 87"/>
                  <a:gd name="T40" fmla="*/ 87 w 88"/>
                  <a:gd name="T41" fmla="*/ 75 h 87"/>
                  <a:gd name="T42" fmla="*/ 87 w 88"/>
                  <a:gd name="T43" fmla="*/ 75 h 87"/>
                  <a:gd name="T44" fmla="*/ 87 w 88"/>
                  <a:gd name="T45" fmla="*/ 72 h 87"/>
                  <a:gd name="T46" fmla="*/ 84 w 88"/>
                  <a:gd name="T47" fmla="*/ 63 h 87"/>
                  <a:gd name="T48" fmla="*/ 75 w 88"/>
                  <a:gd name="T49" fmla="*/ 46 h 87"/>
                  <a:gd name="T50" fmla="*/ 71 w 88"/>
                  <a:gd name="T51" fmla="*/ 38 h 87"/>
                  <a:gd name="T52" fmla="*/ 66 w 88"/>
                  <a:gd name="T53" fmla="*/ 29 h 87"/>
                  <a:gd name="T54" fmla="*/ 62 w 88"/>
                  <a:gd name="T55" fmla="*/ 14 h 87"/>
                  <a:gd name="T56" fmla="*/ 68 w 88"/>
                  <a:gd name="T57" fmla="*/ 25 h 87"/>
                  <a:gd name="T58" fmla="*/ 76 w 88"/>
                  <a:gd name="T59" fmla="*/ 35 h 87"/>
                  <a:gd name="T60" fmla="*/ 81 w 88"/>
                  <a:gd name="T61" fmla="*/ 24 h 87"/>
                  <a:gd name="T62" fmla="*/ 81 w 88"/>
                  <a:gd name="T63" fmla="*/ 24 h 87"/>
                  <a:gd name="T64" fmla="*/ 81 w 88"/>
                  <a:gd name="T65" fmla="*/ 22 h 87"/>
                  <a:gd name="T66" fmla="*/ 82 w 88"/>
                  <a:gd name="T67" fmla="*/ 19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87">
                    <a:moveTo>
                      <a:pt x="82" y="19"/>
                    </a:move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6"/>
                      <a:pt x="76" y="6"/>
                    </a:cubicBezTo>
                    <a:cubicBezTo>
                      <a:pt x="75" y="7"/>
                      <a:pt x="71" y="4"/>
                      <a:pt x="67" y="5"/>
                    </a:cubicBezTo>
                    <a:cubicBezTo>
                      <a:pt x="63" y="6"/>
                      <a:pt x="60" y="5"/>
                      <a:pt x="57" y="3"/>
                    </a:cubicBezTo>
                    <a:cubicBezTo>
                      <a:pt x="53" y="2"/>
                      <a:pt x="42" y="4"/>
                      <a:pt x="40" y="6"/>
                    </a:cubicBezTo>
                    <a:cubicBezTo>
                      <a:pt x="39" y="8"/>
                      <a:pt x="35" y="8"/>
                      <a:pt x="31" y="7"/>
                    </a:cubicBezTo>
                    <a:cubicBezTo>
                      <a:pt x="28" y="5"/>
                      <a:pt x="23" y="3"/>
                      <a:pt x="16" y="3"/>
                    </a:cubicBezTo>
                    <a:cubicBezTo>
                      <a:pt x="10" y="2"/>
                      <a:pt x="5" y="1"/>
                      <a:pt x="4" y="0"/>
                    </a:cubicBezTo>
                    <a:cubicBezTo>
                      <a:pt x="4" y="0"/>
                      <a:pt x="4" y="1"/>
                      <a:pt x="3" y="2"/>
                    </a:cubicBezTo>
                    <a:cubicBezTo>
                      <a:pt x="1" y="7"/>
                      <a:pt x="5" y="9"/>
                      <a:pt x="2" y="12"/>
                    </a:cubicBezTo>
                    <a:cubicBezTo>
                      <a:pt x="0" y="15"/>
                      <a:pt x="2" y="18"/>
                      <a:pt x="2" y="24"/>
                    </a:cubicBezTo>
                    <a:cubicBezTo>
                      <a:pt x="2" y="27"/>
                      <a:pt x="2" y="64"/>
                      <a:pt x="2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6"/>
                      <a:pt x="53" y="85"/>
                      <a:pt x="54" y="84"/>
                    </a:cubicBezTo>
                    <a:cubicBezTo>
                      <a:pt x="56" y="83"/>
                      <a:pt x="58" y="85"/>
                      <a:pt x="58" y="85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9" y="85"/>
                      <a:pt x="71" y="87"/>
                      <a:pt x="73" y="87"/>
                    </a:cubicBezTo>
                    <a:cubicBezTo>
                      <a:pt x="75" y="87"/>
                      <a:pt x="74" y="84"/>
                      <a:pt x="78" y="84"/>
                    </a:cubicBezTo>
                    <a:cubicBezTo>
                      <a:pt x="81" y="84"/>
                      <a:pt x="81" y="78"/>
                      <a:pt x="83" y="78"/>
                    </a:cubicBezTo>
                    <a:cubicBezTo>
                      <a:pt x="85" y="78"/>
                      <a:pt x="85" y="78"/>
                      <a:pt x="87" y="75"/>
                    </a:cubicBezTo>
                    <a:cubicBezTo>
                      <a:pt x="87" y="75"/>
                      <a:pt x="87" y="75"/>
                      <a:pt x="87" y="75"/>
                    </a:cubicBezTo>
                    <a:cubicBezTo>
                      <a:pt x="87" y="74"/>
                      <a:pt x="87" y="73"/>
                      <a:pt x="87" y="72"/>
                    </a:cubicBezTo>
                    <a:cubicBezTo>
                      <a:pt x="88" y="68"/>
                      <a:pt x="85" y="68"/>
                      <a:pt x="84" y="63"/>
                    </a:cubicBezTo>
                    <a:cubicBezTo>
                      <a:pt x="82" y="57"/>
                      <a:pt x="75" y="49"/>
                      <a:pt x="75" y="46"/>
                    </a:cubicBezTo>
                    <a:cubicBezTo>
                      <a:pt x="75" y="43"/>
                      <a:pt x="71" y="41"/>
                      <a:pt x="71" y="38"/>
                    </a:cubicBezTo>
                    <a:cubicBezTo>
                      <a:pt x="71" y="35"/>
                      <a:pt x="70" y="34"/>
                      <a:pt x="66" y="29"/>
                    </a:cubicBezTo>
                    <a:cubicBezTo>
                      <a:pt x="62" y="24"/>
                      <a:pt x="61" y="15"/>
                      <a:pt x="62" y="14"/>
                    </a:cubicBezTo>
                    <a:cubicBezTo>
                      <a:pt x="63" y="14"/>
                      <a:pt x="66" y="22"/>
                      <a:pt x="68" y="25"/>
                    </a:cubicBezTo>
                    <a:cubicBezTo>
                      <a:pt x="69" y="27"/>
                      <a:pt x="73" y="35"/>
                      <a:pt x="76" y="35"/>
                    </a:cubicBezTo>
                    <a:cubicBezTo>
                      <a:pt x="79" y="35"/>
                      <a:pt x="80" y="23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2"/>
                      <a:pt x="81" y="22"/>
                      <a:pt x="81" y="22"/>
                    </a:cubicBezTo>
                    <a:lnTo>
                      <a:pt x="82" y="1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6" name="Freeform 39">
                <a:extLst>
                  <a:ext uri="{FF2B5EF4-FFF2-40B4-BE49-F238E27FC236}">
                    <a16:creationId xmlns:a16="http://schemas.microsoft.com/office/drawing/2014/main" id="{1940B90D-8D4C-4592-8F9F-1C6636B318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593" y="4044628"/>
                <a:ext cx="104142" cy="115435"/>
              </a:xfrm>
              <a:custGeom>
                <a:avLst/>
                <a:gdLst>
                  <a:gd name="T0" fmla="*/ 22 w 45"/>
                  <a:gd name="T1" fmla="*/ 48 h 50"/>
                  <a:gd name="T2" fmla="*/ 23 w 45"/>
                  <a:gd name="T3" fmla="*/ 41 h 50"/>
                  <a:gd name="T4" fmla="*/ 28 w 45"/>
                  <a:gd name="T5" fmla="*/ 38 h 50"/>
                  <a:gd name="T6" fmla="*/ 32 w 45"/>
                  <a:gd name="T7" fmla="*/ 33 h 50"/>
                  <a:gd name="T8" fmla="*/ 36 w 45"/>
                  <a:gd name="T9" fmla="*/ 38 h 50"/>
                  <a:gd name="T10" fmla="*/ 42 w 45"/>
                  <a:gd name="T11" fmla="*/ 39 h 50"/>
                  <a:gd name="T12" fmla="*/ 45 w 45"/>
                  <a:gd name="T13" fmla="*/ 30 h 50"/>
                  <a:gd name="T14" fmla="*/ 43 w 45"/>
                  <a:gd name="T15" fmla="*/ 21 h 50"/>
                  <a:gd name="T16" fmla="*/ 41 w 45"/>
                  <a:gd name="T17" fmla="*/ 15 h 50"/>
                  <a:gd name="T18" fmla="*/ 42 w 45"/>
                  <a:gd name="T19" fmla="*/ 9 h 50"/>
                  <a:gd name="T20" fmla="*/ 34 w 45"/>
                  <a:gd name="T21" fmla="*/ 9 h 50"/>
                  <a:gd name="T22" fmla="*/ 35 w 45"/>
                  <a:gd name="T23" fmla="*/ 0 h 50"/>
                  <a:gd name="T24" fmla="*/ 23 w 45"/>
                  <a:gd name="T25" fmla="*/ 0 h 50"/>
                  <a:gd name="T26" fmla="*/ 22 w 45"/>
                  <a:gd name="T27" fmla="*/ 0 h 50"/>
                  <a:gd name="T28" fmla="*/ 21 w 45"/>
                  <a:gd name="T29" fmla="*/ 11 h 50"/>
                  <a:gd name="T30" fmla="*/ 11 w 45"/>
                  <a:gd name="T31" fmla="*/ 11 h 50"/>
                  <a:gd name="T32" fmla="*/ 7 w 45"/>
                  <a:gd name="T33" fmla="*/ 12 h 50"/>
                  <a:gd name="T34" fmla="*/ 5 w 45"/>
                  <a:gd name="T35" fmla="*/ 13 h 50"/>
                  <a:gd name="T36" fmla="*/ 9 w 45"/>
                  <a:gd name="T37" fmla="*/ 17 h 50"/>
                  <a:gd name="T38" fmla="*/ 4 w 45"/>
                  <a:gd name="T39" fmla="*/ 21 h 50"/>
                  <a:gd name="T40" fmla="*/ 1 w 45"/>
                  <a:gd name="T41" fmla="*/ 26 h 50"/>
                  <a:gd name="T42" fmla="*/ 5 w 45"/>
                  <a:gd name="T43" fmla="*/ 33 h 50"/>
                  <a:gd name="T44" fmla="*/ 11 w 45"/>
                  <a:gd name="T45" fmla="*/ 40 h 50"/>
                  <a:gd name="T46" fmla="*/ 19 w 45"/>
                  <a:gd name="T47" fmla="*/ 50 h 50"/>
                  <a:gd name="T48" fmla="*/ 22 w 45"/>
                  <a:gd name="T4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5" h="50">
                    <a:moveTo>
                      <a:pt x="22" y="48"/>
                    </a:moveTo>
                    <a:cubicBezTo>
                      <a:pt x="26" y="48"/>
                      <a:pt x="25" y="45"/>
                      <a:pt x="23" y="41"/>
                    </a:cubicBezTo>
                    <a:cubicBezTo>
                      <a:pt x="22" y="37"/>
                      <a:pt x="26" y="38"/>
                      <a:pt x="28" y="38"/>
                    </a:cubicBezTo>
                    <a:cubicBezTo>
                      <a:pt x="31" y="38"/>
                      <a:pt x="30" y="33"/>
                      <a:pt x="32" y="33"/>
                    </a:cubicBezTo>
                    <a:cubicBezTo>
                      <a:pt x="34" y="33"/>
                      <a:pt x="34" y="39"/>
                      <a:pt x="36" y="38"/>
                    </a:cubicBezTo>
                    <a:cubicBezTo>
                      <a:pt x="38" y="38"/>
                      <a:pt x="40" y="40"/>
                      <a:pt x="42" y="39"/>
                    </a:cubicBezTo>
                    <a:cubicBezTo>
                      <a:pt x="45" y="39"/>
                      <a:pt x="45" y="34"/>
                      <a:pt x="45" y="30"/>
                    </a:cubicBezTo>
                    <a:cubicBezTo>
                      <a:pt x="45" y="26"/>
                      <a:pt x="45" y="23"/>
                      <a:pt x="43" y="21"/>
                    </a:cubicBezTo>
                    <a:cubicBezTo>
                      <a:pt x="40" y="20"/>
                      <a:pt x="38" y="17"/>
                      <a:pt x="41" y="15"/>
                    </a:cubicBezTo>
                    <a:cubicBezTo>
                      <a:pt x="44" y="14"/>
                      <a:pt x="45" y="11"/>
                      <a:pt x="42" y="9"/>
                    </a:cubicBezTo>
                    <a:cubicBezTo>
                      <a:pt x="40" y="7"/>
                      <a:pt x="34" y="11"/>
                      <a:pt x="34" y="9"/>
                    </a:cubicBezTo>
                    <a:cubicBezTo>
                      <a:pt x="34" y="7"/>
                      <a:pt x="35" y="4"/>
                      <a:pt x="35" y="0"/>
                    </a:cubicBezTo>
                    <a:cubicBezTo>
                      <a:pt x="29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6"/>
                      <a:pt x="21" y="11"/>
                      <a:pt x="21" y="11"/>
                    </a:cubicBezTo>
                    <a:cubicBezTo>
                      <a:pt x="21" y="11"/>
                      <a:pt x="13" y="11"/>
                      <a:pt x="11" y="11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6" y="12"/>
                      <a:pt x="6" y="13"/>
                      <a:pt x="5" y="13"/>
                    </a:cubicBezTo>
                    <a:cubicBezTo>
                      <a:pt x="4" y="14"/>
                      <a:pt x="8" y="16"/>
                      <a:pt x="9" y="17"/>
                    </a:cubicBezTo>
                    <a:cubicBezTo>
                      <a:pt x="9" y="19"/>
                      <a:pt x="4" y="18"/>
                      <a:pt x="4" y="21"/>
                    </a:cubicBezTo>
                    <a:cubicBezTo>
                      <a:pt x="4" y="23"/>
                      <a:pt x="2" y="25"/>
                      <a:pt x="1" y="26"/>
                    </a:cubicBezTo>
                    <a:cubicBezTo>
                      <a:pt x="0" y="27"/>
                      <a:pt x="5" y="31"/>
                      <a:pt x="5" y="33"/>
                    </a:cubicBezTo>
                    <a:cubicBezTo>
                      <a:pt x="5" y="34"/>
                      <a:pt x="6" y="36"/>
                      <a:pt x="11" y="40"/>
                    </a:cubicBezTo>
                    <a:cubicBezTo>
                      <a:pt x="15" y="44"/>
                      <a:pt x="13" y="46"/>
                      <a:pt x="19" y="50"/>
                    </a:cubicBezTo>
                    <a:cubicBezTo>
                      <a:pt x="19" y="49"/>
                      <a:pt x="21" y="48"/>
                      <a:pt x="22" y="4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7" name="Freeform 40">
                <a:extLst>
                  <a:ext uri="{FF2B5EF4-FFF2-40B4-BE49-F238E27FC236}">
                    <a16:creationId xmlns:a16="http://schemas.microsoft.com/office/drawing/2014/main" id="{1E017C19-BEFE-47C0-9E38-36B059A03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376" y="4044628"/>
                <a:ext cx="41406" cy="27604"/>
              </a:xfrm>
              <a:custGeom>
                <a:avLst/>
                <a:gdLst>
                  <a:gd name="T0" fmla="*/ 17 w 18"/>
                  <a:gd name="T1" fmla="*/ 11 h 12"/>
                  <a:gd name="T2" fmla="*/ 18 w 18"/>
                  <a:gd name="T3" fmla="*/ 0 h 12"/>
                  <a:gd name="T4" fmla="*/ 16 w 18"/>
                  <a:gd name="T5" fmla="*/ 1 h 12"/>
                  <a:gd name="T6" fmla="*/ 5 w 18"/>
                  <a:gd name="T7" fmla="*/ 1 h 12"/>
                  <a:gd name="T8" fmla="*/ 5 w 18"/>
                  <a:gd name="T9" fmla="*/ 1 h 12"/>
                  <a:gd name="T10" fmla="*/ 3 w 18"/>
                  <a:gd name="T11" fmla="*/ 6 h 12"/>
                  <a:gd name="T12" fmla="*/ 3 w 18"/>
                  <a:gd name="T13" fmla="*/ 9 h 12"/>
                  <a:gd name="T14" fmla="*/ 3 w 18"/>
                  <a:gd name="T15" fmla="*/ 12 h 12"/>
                  <a:gd name="T16" fmla="*/ 7 w 18"/>
                  <a:gd name="T17" fmla="*/ 11 h 12"/>
                  <a:gd name="T18" fmla="*/ 17 w 18"/>
                  <a:gd name="T19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2">
                    <a:moveTo>
                      <a:pt x="17" y="11"/>
                    </a:moveTo>
                    <a:cubicBezTo>
                      <a:pt x="17" y="11"/>
                      <a:pt x="18" y="6"/>
                      <a:pt x="18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3"/>
                      <a:pt x="5" y="5"/>
                      <a:pt x="3" y="6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10"/>
                      <a:pt x="3" y="11"/>
                      <a:pt x="3" y="12"/>
                    </a:cubicBezTo>
                    <a:cubicBezTo>
                      <a:pt x="5" y="11"/>
                      <a:pt x="6" y="11"/>
                      <a:pt x="7" y="11"/>
                    </a:cubicBezTo>
                    <a:cubicBezTo>
                      <a:pt x="9" y="11"/>
                      <a:pt x="17" y="11"/>
                      <a:pt x="17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8" name="Freeform 41">
                <a:extLst>
                  <a:ext uri="{FF2B5EF4-FFF2-40B4-BE49-F238E27FC236}">
                    <a16:creationId xmlns:a16="http://schemas.microsoft.com/office/drawing/2014/main" id="{868EC439-4C77-432B-81FB-C323EAA376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0508" y="4017024"/>
                <a:ext cx="129237" cy="164369"/>
              </a:xfrm>
              <a:custGeom>
                <a:avLst/>
                <a:gdLst>
                  <a:gd name="T0" fmla="*/ 15 w 56"/>
                  <a:gd name="T1" fmla="*/ 67 h 71"/>
                  <a:gd name="T2" fmla="*/ 20 w 56"/>
                  <a:gd name="T3" fmla="*/ 68 h 71"/>
                  <a:gd name="T4" fmla="*/ 27 w 56"/>
                  <a:gd name="T5" fmla="*/ 68 h 71"/>
                  <a:gd name="T6" fmla="*/ 30 w 56"/>
                  <a:gd name="T7" fmla="*/ 68 h 71"/>
                  <a:gd name="T8" fmla="*/ 35 w 56"/>
                  <a:gd name="T9" fmla="*/ 63 h 71"/>
                  <a:gd name="T10" fmla="*/ 38 w 56"/>
                  <a:gd name="T11" fmla="*/ 57 h 71"/>
                  <a:gd name="T12" fmla="*/ 39 w 56"/>
                  <a:gd name="T13" fmla="*/ 44 h 71"/>
                  <a:gd name="T14" fmla="*/ 46 w 56"/>
                  <a:gd name="T15" fmla="*/ 35 h 71"/>
                  <a:gd name="T16" fmla="*/ 52 w 56"/>
                  <a:gd name="T17" fmla="*/ 18 h 71"/>
                  <a:gd name="T18" fmla="*/ 55 w 56"/>
                  <a:gd name="T19" fmla="*/ 10 h 71"/>
                  <a:gd name="T20" fmla="*/ 56 w 56"/>
                  <a:gd name="T21" fmla="*/ 1 h 71"/>
                  <a:gd name="T22" fmla="*/ 56 w 56"/>
                  <a:gd name="T23" fmla="*/ 1 h 71"/>
                  <a:gd name="T24" fmla="*/ 49 w 56"/>
                  <a:gd name="T25" fmla="*/ 0 h 71"/>
                  <a:gd name="T26" fmla="*/ 45 w 56"/>
                  <a:gd name="T27" fmla="*/ 1 h 71"/>
                  <a:gd name="T28" fmla="*/ 41 w 56"/>
                  <a:gd name="T29" fmla="*/ 2 h 71"/>
                  <a:gd name="T30" fmla="*/ 40 w 56"/>
                  <a:gd name="T31" fmla="*/ 8 h 71"/>
                  <a:gd name="T32" fmla="*/ 37 w 56"/>
                  <a:gd name="T33" fmla="*/ 16 h 71"/>
                  <a:gd name="T34" fmla="*/ 26 w 56"/>
                  <a:gd name="T35" fmla="*/ 12 h 71"/>
                  <a:gd name="T36" fmla="*/ 16 w 56"/>
                  <a:gd name="T37" fmla="*/ 12 h 71"/>
                  <a:gd name="T38" fmla="*/ 15 w 56"/>
                  <a:gd name="T39" fmla="*/ 21 h 71"/>
                  <a:gd name="T40" fmla="*/ 23 w 56"/>
                  <a:gd name="T41" fmla="*/ 21 h 71"/>
                  <a:gd name="T42" fmla="*/ 22 w 56"/>
                  <a:gd name="T43" fmla="*/ 27 h 71"/>
                  <a:gd name="T44" fmla="*/ 24 w 56"/>
                  <a:gd name="T45" fmla="*/ 33 h 71"/>
                  <a:gd name="T46" fmla="*/ 26 w 56"/>
                  <a:gd name="T47" fmla="*/ 42 h 71"/>
                  <a:gd name="T48" fmla="*/ 23 w 56"/>
                  <a:gd name="T49" fmla="*/ 51 h 71"/>
                  <a:gd name="T50" fmla="*/ 17 w 56"/>
                  <a:gd name="T51" fmla="*/ 50 h 71"/>
                  <a:gd name="T52" fmla="*/ 13 w 56"/>
                  <a:gd name="T53" fmla="*/ 45 h 71"/>
                  <a:gd name="T54" fmla="*/ 9 w 56"/>
                  <a:gd name="T55" fmla="*/ 50 h 71"/>
                  <a:gd name="T56" fmla="*/ 4 w 56"/>
                  <a:gd name="T57" fmla="*/ 53 h 71"/>
                  <a:gd name="T58" fmla="*/ 3 w 56"/>
                  <a:gd name="T59" fmla="*/ 60 h 71"/>
                  <a:gd name="T60" fmla="*/ 0 w 56"/>
                  <a:gd name="T61" fmla="*/ 62 h 71"/>
                  <a:gd name="T62" fmla="*/ 0 w 56"/>
                  <a:gd name="T63" fmla="*/ 63 h 71"/>
                  <a:gd name="T64" fmla="*/ 7 w 56"/>
                  <a:gd name="T65" fmla="*/ 71 h 71"/>
                  <a:gd name="T66" fmla="*/ 15 w 56"/>
                  <a:gd name="T67" fmla="*/ 67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6" h="71">
                    <a:moveTo>
                      <a:pt x="15" y="67"/>
                    </a:moveTo>
                    <a:cubicBezTo>
                      <a:pt x="16" y="68"/>
                      <a:pt x="17" y="70"/>
                      <a:pt x="20" y="68"/>
                    </a:cubicBezTo>
                    <a:cubicBezTo>
                      <a:pt x="23" y="65"/>
                      <a:pt x="27" y="66"/>
                      <a:pt x="27" y="68"/>
                    </a:cubicBezTo>
                    <a:cubicBezTo>
                      <a:pt x="27" y="71"/>
                      <a:pt x="28" y="70"/>
                      <a:pt x="30" y="68"/>
                    </a:cubicBezTo>
                    <a:cubicBezTo>
                      <a:pt x="33" y="65"/>
                      <a:pt x="35" y="68"/>
                      <a:pt x="35" y="63"/>
                    </a:cubicBezTo>
                    <a:cubicBezTo>
                      <a:pt x="35" y="58"/>
                      <a:pt x="38" y="63"/>
                      <a:pt x="38" y="57"/>
                    </a:cubicBezTo>
                    <a:cubicBezTo>
                      <a:pt x="38" y="52"/>
                      <a:pt x="39" y="46"/>
                      <a:pt x="39" y="44"/>
                    </a:cubicBezTo>
                    <a:cubicBezTo>
                      <a:pt x="39" y="41"/>
                      <a:pt x="46" y="39"/>
                      <a:pt x="46" y="35"/>
                    </a:cubicBezTo>
                    <a:cubicBezTo>
                      <a:pt x="46" y="31"/>
                      <a:pt x="52" y="23"/>
                      <a:pt x="52" y="18"/>
                    </a:cubicBezTo>
                    <a:cubicBezTo>
                      <a:pt x="52" y="13"/>
                      <a:pt x="53" y="12"/>
                      <a:pt x="55" y="10"/>
                    </a:cubicBezTo>
                    <a:cubicBezTo>
                      <a:pt x="56" y="8"/>
                      <a:pt x="56" y="5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6"/>
                      <a:pt x="40" y="8"/>
                    </a:cubicBezTo>
                    <a:cubicBezTo>
                      <a:pt x="38" y="11"/>
                      <a:pt x="37" y="16"/>
                      <a:pt x="37" y="16"/>
                    </a:cubicBezTo>
                    <a:cubicBezTo>
                      <a:pt x="37" y="16"/>
                      <a:pt x="28" y="12"/>
                      <a:pt x="26" y="12"/>
                    </a:cubicBezTo>
                    <a:cubicBezTo>
                      <a:pt x="25" y="12"/>
                      <a:pt x="21" y="12"/>
                      <a:pt x="16" y="12"/>
                    </a:cubicBezTo>
                    <a:cubicBezTo>
                      <a:pt x="16" y="16"/>
                      <a:pt x="15" y="19"/>
                      <a:pt x="15" y="21"/>
                    </a:cubicBezTo>
                    <a:cubicBezTo>
                      <a:pt x="15" y="23"/>
                      <a:pt x="21" y="19"/>
                      <a:pt x="23" y="21"/>
                    </a:cubicBezTo>
                    <a:cubicBezTo>
                      <a:pt x="26" y="23"/>
                      <a:pt x="25" y="26"/>
                      <a:pt x="22" y="27"/>
                    </a:cubicBezTo>
                    <a:cubicBezTo>
                      <a:pt x="19" y="29"/>
                      <a:pt x="21" y="32"/>
                      <a:pt x="24" y="33"/>
                    </a:cubicBezTo>
                    <a:cubicBezTo>
                      <a:pt x="26" y="35"/>
                      <a:pt x="26" y="38"/>
                      <a:pt x="26" y="42"/>
                    </a:cubicBezTo>
                    <a:cubicBezTo>
                      <a:pt x="26" y="46"/>
                      <a:pt x="26" y="51"/>
                      <a:pt x="23" y="51"/>
                    </a:cubicBezTo>
                    <a:cubicBezTo>
                      <a:pt x="21" y="52"/>
                      <a:pt x="19" y="50"/>
                      <a:pt x="17" y="50"/>
                    </a:cubicBezTo>
                    <a:cubicBezTo>
                      <a:pt x="15" y="51"/>
                      <a:pt x="15" y="45"/>
                      <a:pt x="13" y="45"/>
                    </a:cubicBezTo>
                    <a:cubicBezTo>
                      <a:pt x="11" y="45"/>
                      <a:pt x="12" y="50"/>
                      <a:pt x="9" y="50"/>
                    </a:cubicBezTo>
                    <a:cubicBezTo>
                      <a:pt x="7" y="50"/>
                      <a:pt x="3" y="49"/>
                      <a:pt x="4" y="53"/>
                    </a:cubicBezTo>
                    <a:cubicBezTo>
                      <a:pt x="6" y="57"/>
                      <a:pt x="7" y="60"/>
                      <a:pt x="3" y="60"/>
                    </a:cubicBezTo>
                    <a:cubicBezTo>
                      <a:pt x="2" y="60"/>
                      <a:pt x="0" y="61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4" y="65"/>
                      <a:pt x="6" y="68"/>
                      <a:pt x="7" y="71"/>
                    </a:cubicBezTo>
                    <a:cubicBezTo>
                      <a:pt x="11" y="69"/>
                      <a:pt x="14" y="67"/>
                      <a:pt x="15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9" name="Freeform 42">
                <a:extLst>
                  <a:ext uri="{FF2B5EF4-FFF2-40B4-BE49-F238E27FC236}">
                    <a16:creationId xmlns:a16="http://schemas.microsoft.com/office/drawing/2014/main" id="{E324632C-AC41-4CDB-8265-D30ABAB87F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7463" y="3644371"/>
                <a:ext cx="308663" cy="377672"/>
              </a:xfrm>
              <a:custGeom>
                <a:avLst/>
                <a:gdLst>
                  <a:gd name="T0" fmla="*/ 101 w 134"/>
                  <a:gd name="T1" fmla="*/ 9 h 164"/>
                  <a:gd name="T2" fmla="*/ 92 w 134"/>
                  <a:gd name="T3" fmla="*/ 10 h 164"/>
                  <a:gd name="T4" fmla="*/ 77 w 134"/>
                  <a:gd name="T5" fmla="*/ 9 h 164"/>
                  <a:gd name="T6" fmla="*/ 25 w 134"/>
                  <a:gd name="T7" fmla="*/ 11 h 164"/>
                  <a:gd name="T8" fmla="*/ 18 w 134"/>
                  <a:gd name="T9" fmla="*/ 27 h 164"/>
                  <a:gd name="T10" fmla="*/ 17 w 134"/>
                  <a:gd name="T11" fmla="*/ 62 h 164"/>
                  <a:gd name="T12" fmla="*/ 7 w 134"/>
                  <a:gd name="T13" fmla="*/ 72 h 164"/>
                  <a:gd name="T14" fmla="*/ 3 w 134"/>
                  <a:gd name="T15" fmla="*/ 84 h 164"/>
                  <a:gd name="T16" fmla="*/ 6 w 134"/>
                  <a:gd name="T17" fmla="*/ 94 h 164"/>
                  <a:gd name="T18" fmla="*/ 9 w 134"/>
                  <a:gd name="T19" fmla="*/ 102 h 164"/>
                  <a:gd name="T20" fmla="*/ 15 w 134"/>
                  <a:gd name="T21" fmla="*/ 117 h 164"/>
                  <a:gd name="T22" fmla="*/ 18 w 134"/>
                  <a:gd name="T23" fmla="*/ 121 h 164"/>
                  <a:gd name="T24" fmla="*/ 25 w 134"/>
                  <a:gd name="T25" fmla="*/ 126 h 164"/>
                  <a:gd name="T26" fmla="*/ 33 w 134"/>
                  <a:gd name="T27" fmla="*/ 136 h 164"/>
                  <a:gd name="T28" fmla="*/ 42 w 134"/>
                  <a:gd name="T29" fmla="*/ 145 h 164"/>
                  <a:gd name="T30" fmla="*/ 46 w 134"/>
                  <a:gd name="T31" fmla="*/ 152 h 164"/>
                  <a:gd name="T32" fmla="*/ 54 w 134"/>
                  <a:gd name="T33" fmla="*/ 156 h 164"/>
                  <a:gd name="T34" fmla="*/ 63 w 134"/>
                  <a:gd name="T35" fmla="*/ 155 h 164"/>
                  <a:gd name="T36" fmla="*/ 78 w 134"/>
                  <a:gd name="T37" fmla="*/ 161 h 164"/>
                  <a:gd name="T38" fmla="*/ 89 w 134"/>
                  <a:gd name="T39" fmla="*/ 161 h 164"/>
                  <a:gd name="T40" fmla="*/ 97 w 134"/>
                  <a:gd name="T41" fmla="*/ 158 h 164"/>
                  <a:gd name="T42" fmla="*/ 104 w 134"/>
                  <a:gd name="T43" fmla="*/ 153 h 164"/>
                  <a:gd name="T44" fmla="*/ 111 w 134"/>
                  <a:gd name="T45" fmla="*/ 154 h 164"/>
                  <a:gd name="T46" fmla="*/ 103 w 134"/>
                  <a:gd name="T47" fmla="*/ 141 h 164"/>
                  <a:gd name="T48" fmla="*/ 89 w 134"/>
                  <a:gd name="T49" fmla="*/ 128 h 164"/>
                  <a:gd name="T50" fmla="*/ 97 w 134"/>
                  <a:gd name="T51" fmla="*/ 122 h 164"/>
                  <a:gd name="T52" fmla="*/ 100 w 134"/>
                  <a:gd name="T53" fmla="*/ 106 h 164"/>
                  <a:gd name="T54" fmla="*/ 106 w 134"/>
                  <a:gd name="T55" fmla="*/ 95 h 164"/>
                  <a:gd name="T56" fmla="*/ 115 w 134"/>
                  <a:gd name="T57" fmla="*/ 85 h 164"/>
                  <a:gd name="T58" fmla="*/ 118 w 134"/>
                  <a:gd name="T59" fmla="*/ 64 h 164"/>
                  <a:gd name="T60" fmla="*/ 126 w 134"/>
                  <a:gd name="T61" fmla="*/ 52 h 164"/>
                  <a:gd name="T62" fmla="*/ 129 w 134"/>
                  <a:gd name="T63" fmla="*/ 40 h 164"/>
                  <a:gd name="T64" fmla="*/ 122 w 134"/>
                  <a:gd name="T65" fmla="*/ 14 h 164"/>
                  <a:gd name="T66" fmla="*/ 110 w 134"/>
                  <a:gd name="T67" fmla="*/ 0 h 164"/>
                  <a:gd name="T68" fmla="*/ 106 w 134"/>
                  <a:gd name="T69" fmla="*/ 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4" h="164">
                    <a:moveTo>
                      <a:pt x="106" y="3"/>
                    </a:moveTo>
                    <a:cubicBezTo>
                      <a:pt x="104" y="3"/>
                      <a:pt x="104" y="9"/>
                      <a:pt x="101" y="9"/>
                    </a:cubicBezTo>
                    <a:cubicBezTo>
                      <a:pt x="97" y="9"/>
                      <a:pt x="98" y="12"/>
                      <a:pt x="96" y="12"/>
                    </a:cubicBezTo>
                    <a:cubicBezTo>
                      <a:pt x="94" y="12"/>
                      <a:pt x="92" y="10"/>
                      <a:pt x="92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79" y="8"/>
                      <a:pt x="77" y="9"/>
                    </a:cubicBezTo>
                    <a:cubicBezTo>
                      <a:pt x="76" y="10"/>
                      <a:pt x="75" y="11"/>
                      <a:pt x="7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20"/>
                      <a:pt x="25" y="27"/>
                      <a:pt x="2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8" y="54"/>
                      <a:pt x="19" y="62"/>
                      <a:pt x="17" y="62"/>
                    </a:cubicBezTo>
                    <a:cubicBezTo>
                      <a:pt x="16" y="63"/>
                      <a:pt x="10" y="64"/>
                      <a:pt x="10" y="67"/>
                    </a:cubicBezTo>
                    <a:cubicBezTo>
                      <a:pt x="10" y="69"/>
                      <a:pt x="10" y="71"/>
                      <a:pt x="7" y="72"/>
                    </a:cubicBezTo>
                    <a:cubicBezTo>
                      <a:pt x="5" y="72"/>
                      <a:pt x="7" y="78"/>
                      <a:pt x="4" y="78"/>
                    </a:cubicBezTo>
                    <a:cubicBezTo>
                      <a:pt x="0" y="78"/>
                      <a:pt x="5" y="82"/>
                      <a:pt x="3" y="84"/>
                    </a:cubicBezTo>
                    <a:cubicBezTo>
                      <a:pt x="1" y="85"/>
                      <a:pt x="2" y="88"/>
                      <a:pt x="4" y="88"/>
                    </a:cubicBezTo>
                    <a:cubicBezTo>
                      <a:pt x="7" y="88"/>
                      <a:pt x="6" y="91"/>
                      <a:pt x="6" y="94"/>
                    </a:cubicBezTo>
                    <a:cubicBezTo>
                      <a:pt x="6" y="97"/>
                      <a:pt x="10" y="99"/>
                      <a:pt x="10" y="99"/>
                    </a:cubicBezTo>
                    <a:cubicBezTo>
                      <a:pt x="9" y="102"/>
                      <a:pt x="9" y="102"/>
                      <a:pt x="9" y="102"/>
                    </a:cubicBezTo>
                    <a:cubicBezTo>
                      <a:pt x="9" y="102"/>
                      <a:pt x="14" y="109"/>
                      <a:pt x="15" y="110"/>
                    </a:cubicBezTo>
                    <a:cubicBezTo>
                      <a:pt x="15" y="112"/>
                      <a:pt x="18" y="116"/>
                      <a:pt x="15" y="117"/>
                    </a:cubicBezTo>
                    <a:cubicBezTo>
                      <a:pt x="12" y="119"/>
                      <a:pt x="14" y="120"/>
                      <a:pt x="14" y="120"/>
                    </a:cubicBezTo>
                    <a:cubicBezTo>
                      <a:pt x="18" y="121"/>
                      <a:pt x="18" y="121"/>
                      <a:pt x="18" y="121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19" y="123"/>
                      <a:pt x="22" y="123"/>
                      <a:pt x="25" y="126"/>
                    </a:cubicBezTo>
                    <a:cubicBezTo>
                      <a:pt x="27" y="129"/>
                      <a:pt x="28" y="130"/>
                      <a:pt x="28" y="131"/>
                    </a:cubicBezTo>
                    <a:cubicBezTo>
                      <a:pt x="28" y="133"/>
                      <a:pt x="30" y="133"/>
                      <a:pt x="33" y="136"/>
                    </a:cubicBezTo>
                    <a:cubicBezTo>
                      <a:pt x="36" y="138"/>
                      <a:pt x="36" y="140"/>
                      <a:pt x="36" y="141"/>
                    </a:cubicBezTo>
                    <a:cubicBezTo>
                      <a:pt x="36" y="143"/>
                      <a:pt x="42" y="145"/>
                      <a:pt x="42" y="145"/>
                    </a:cubicBezTo>
                    <a:cubicBezTo>
                      <a:pt x="44" y="150"/>
                      <a:pt x="44" y="150"/>
                      <a:pt x="44" y="150"/>
                    </a:cubicBezTo>
                    <a:cubicBezTo>
                      <a:pt x="45" y="150"/>
                      <a:pt x="45" y="151"/>
                      <a:pt x="46" y="152"/>
                    </a:cubicBezTo>
                    <a:cubicBezTo>
                      <a:pt x="47" y="154"/>
                      <a:pt x="49" y="156"/>
                      <a:pt x="49" y="156"/>
                    </a:cubicBezTo>
                    <a:cubicBezTo>
                      <a:pt x="49" y="156"/>
                      <a:pt x="52" y="158"/>
                      <a:pt x="54" y="156"/>
                    </a:cubicBezTo>
                    <a:cubicBezTo>
                      <a:pt x="56" y="154"/>
                      <a:pt x="59" y="156"/>
                      <a:pt x="59" y="156"/>
                    </a:cubicBezTo>
                    <a:cubicBezTo>
                      <a:pt x="59" y="156"/>
                      <a:pt x="61" y="154"/>
                      <a:pt x="63" y="155"/>
                    </a:cubicBezTo>
                    <a:cubicBezTo>
                      <a:pt x="64" y="156"/>
                      <a:pt x="68" y="160"/>
                      <a:pt x="72" y="163"/>
                    </a:cubicBezTo>
                    <a:cubicBezTo>
                      <a:pt x="73" y="163"/>
                      <a:pt x="76" y="161"/>
                      <a:pt x="78" y="161"/>
                    </a:cubicBezTo>
                    <a:cubicBezTo>
                      <a:pt x="80" y="161"/>
                      <a:pt x="82" y="164"/>
                      <a:pt x="83" y="163"/>
                    </a:cubicBezTo>
                    <a:cubicBezTo>
                      <a:pt x="84" y="162"/>
                      <a:pt x="87" y="160"/>
                      <a:pt x="89" y="161"/>
                    </a:cubicBezTo>
                    <a:cubicBezTo>
                      <a:pt x="90" y="162"/>
                      <a:pt x="94" y="162"/>
                      <a:pt x="94" y="161"/>
                    </a:cubicBezTo>
                    <a:cubicBezTo>
                      <a:pt x="94" y="160"/>
                      <a:pt x="95" y="159"/>
                      <a:pt x="97" y="158"/>
                    </a:cubicBezTo>
                    <a:cubicBezTo>
                      <a:pt x="97" y="158"/>
                      <a:pt x="97" y="157"/>
                      <a:pt x="98" y="157"/>
                    </a:cubicBezTo>
                    <a:cubicBezTo>
                      <a:pt x="98" y="155"/>
                      <a:pt x="102" y="153"/>
                      <a:pt x="104" y="153"/>
                    </a:cubicBezTo>
                    <a:cubicBezTo>
                      <a:pt x="106" y="152"/>
                      <a:pt x="108" y="152"/>
                      <a:pt x="109" y="153"/>
                    </a:cubicBezTo>
                    <a:cubicBezTo>
                      <a:pt x="109" y="154"/>
                      <a:pt x="110" y="154"/>
                      <a:pt x="111" y="154"/>
                    </a:cubicBezTo>
                    <a:cubicBezTo>
                      <a:pt x="111" y="150"/>
                      <a:pt x="112" y="147"/>
                      <a:pt x="111" y="147"/>
                    </a:cubicBezTo>
                    <a:cubicBezTo>
                      <a:pt x="109" y="147"/>
                      <a:pt x="105" y="145"/>
                      <a:pt x="103" y="141"/>
                    </a:cubicBezTo>
                    <a:cubicBezTo>
                      <a:pt x="102" y="137"/>
                      <a:pt x="97" y="135"/>
                      <a:pt x="96" y="132"/>
                    </a:cubicBezTo>
                    <a:cubicBezTo>
                      <a:pt x="95" y="130"/>
                      <a:pt x="90" y="130"/>
                      <a:pt x="89" y="128"/>
                    </a:cubicBezTo>
                    <a:cubicBezTo>
                      <a:pt x="88" y="126"/>
                      <a:pt x="91" y="126"/>
                      <a:pt x="91" y="124"/>
                    </a:cubicBezTo>
                    <a:cubicBezTo>
                      <a:pt x="91" y="121"/>
                      <a:pt x="96" y="123"/>
                      <a:pt x="97" y="122"/>
                    </a:cubicBezTo>
                    <a:cubicBezTo>
                      <a:pt x="97" y="122"/>
                      <a:pt x="98" y="116"/>
                      <a:pt x="98" y="113"/>
                    </a:cubicBezTo>
                    <a:cubicBezTo>
                      <a:pt x="98" y="110"/>
                      <a:pt x="102" y="108"/>
                      <a:pt x="100" y="106"/>
                    </a:cubicBezTo>
                    <a:cubicBezTo>
                      <a:pt x="99" y="105"/>
                      <a:pt x="102" y="104"/>
                      <a:pt x="104" y="103"/>
                    </a:cubicBezTo>
                    <a:cubicBezTo>
                      <a:pt x="106" y="101"/>
                      <a:pt x="104" y="97"/>
                      <a:pt x="106" y="95"/>
                    </a:cubicBezTo>
                    <a:cubicBezTo>
                      <a:pt x="108" y="93"/>
                      <a:pt x="110" y="89"/>
                      <a:pt x="111" y="89"/>
                    </a:cubicBezTo>
                    <a:cubicBezTo>
                      <a:pt x="113" y="89"/>
                      <a:pt x="115" y="87"/>
                      <a:pt x="115" y="85"/>
                    </a:cubicBezTo>
                    <a:cubicBezTo>
                      <a:pt x="115" y="83"/>
                      <a:pt x="118" y="79"/>
                      <a:pt x="118" y="75"/>
                    </a:cubicBezTo>
                    <a:cubicBezTo>
                      <a:pt x="117" y="72"/>
                      <a:pt x="116" y="67"/>
                      <a:pt x="118" y="64"/>
                    </a:cubicBezTo>
                    <a:cubicBezTo>
                      <a:pt x="121" y="61"/>
                      <a:pt x="122" y="59"/>
                      <a:pt x="121" y="56"/>
                    </a:cubicBezTo>
                    <a:cubicBezTo>
                      <a:pt x="121" y="54"/>
                      <a:pt x="124" y="53"/>
                      <a:pt x="126" y="52"/>
                    </a:cubicBezTo>
                    <a:cubicBezTo>
                      <a:pt x="127" y="51"/>
                      <a:pt x="131" y="49"/>
                      <a:pt x="134" y="45"/>
                    </a:cubicBezTo>
                    <a:cubicBezTo>
                      <a:pt x="132" y="42"/>
                      <a:pt x="130" y="41"/>
                      <a:pt x="129" y="40"/>
                    </a:cubicBezTo>
                    <a:cubicBezTo>
                      <a:pt x="126" y="39"/>
                      <a:pt x="124" y="34"/>
                      <a:pt x="124" y="27"/>
                    </a:cubicBezTo>
                    <a:cubicBezTo>
                      <a:pt x="124" y="21"/>
                      <a:pt x="122" y="16"/>
                      <a:pt x="122" y="14"/>
                    </a:cubicBezTo>
                    <a:cubicBezTo>
                      <a:pt x="122" y="12"/>
                      <a:pt x="119" y="8"/>
                      <a:pt x="115" y="6"/>
                    </a:cubicBezTo>
                    <a:cubicBezTo>
                      <a:pt x="112" y="4"/>
                      <a:pt x="111" y="2"/>
                      <a:pt x="110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08" y="3"/>
                      <a:pt x="108" y="3"/>
                      <a:pt x="106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0" name="Freeform 43">
                <a:extLst>
                  <a:ext uri="{FF2B5EF4-FFF2-40B4-BE49-F238E27FC236}">
                    <a16:creationId xmlns:a16="http://schemas.microsoft.com/office/drawing/2014/main" id="{F54868A2-9312-4DD8-B8AF-4261C1D24D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3843" y="3848891"/>
                <a:ext cx="33878" cy="35132"/>
              </a:xfrm>
              <a:custGeom>
                <a:avLst/>
                <a:gdLst>
                  <a:gd name="T0" fmla="*/ 5 w 15"/>
                  <a:gd name="T1" fmla="*/ 2 h 15"/>
                  <a:gd name="T2" fmla="*/ 1 w 15"/>
                  <a:gd name="T3" fmla="*/ 7 h 15"/>
                  <a:gd name="T4" fmla="*/ 1 w 15"/>
                  <a:gd name="T5" fmla="*/ 14 h 15"/>
                  <a:gd name="T6" fmla="*/ 6 w 15"/>
                  <a:gd name="T7" fmla="*/ 14 h 15"/>
                  <a:gd name="T8" fmla="*/ 9 w 15"/>
                  <a:gd name="T9" fmla="*/ 15 h 15"/>
                  <a:gd name="T10" fmla="*/ 13 w 15"/>
                  <a:gd name="T11" fmla="*/ 11 h 15"/>
                  <a:gd name="T12" fmla="*/ 9 w 15"/>
                  <a:gd name="T13" fmla="*/ 9 h 15"/>
                  <a:gd name="T14" fmla="*/ 13 w 15"/>
                  <a:gd name="T15" fmla="*/ 6 h 15"/>
                  <a:gd name="T16" fmla="*/ 12 w 15"/>
                  <a:gd name="T17" fmla="*/ 1 h 15"/>
                  <a:gd name="T18" fmla="*/ 11 w 15"/>
                  <a:gd name="T19" fmla="*/ 0 h 15"/>
                  <a:gd name="T20" fmla="*/ 9 w 15"/>
                  <a:gd name="T21" fmla="*/ 1 h 15"/>
                  <a:gd name="T22" fmla="*/ 5 w 15"/>
                  <a:gd name="T2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5">
                    <a:moveTo>
                      <a:pt x="5" y="2"/>
                    </a:moveTo>
                    <a:cubicBezTo>
                      <a:pt x="5" y="2"/>
                      <a:pt x="3" y="6"/>
                      <a:pt x="1" y="7"/>
                    </a:cubicBezTo>
                    <a:cubicBezTo>
                      <a:pt x="0" y="9"/>
                      <a:pt x="1" y="13"/>
                      <a:pt x="1" y="14"/>
                    </a:cubicBezTo>
                    <a:cubicBezTo>
                      <a:pt x="2" y="15"/>
                      <a:pt x="4" y="15"/>
                      <a:pt x="6" y="14"/>
                    </a:cubicBezTo>
                    <a:cubicBezTo>
                      <a:pt x="7" y="13"/>
                      <a:pt x="8" y="13"/>
                      <a:pt x="9" y="15"/>
                    </a:cubicBezTo>
                    <a:cubicBezTo>
                      <a:pt x="10" y="14"/>
                      <a:pt x="12" y="12"/>
                      <a:pt x="13" y="11"/>
                    </a:cubicBezTo>
                    <a:cubicBezTo>
                      <a:pt x="11" y="10"/>
                      <a:pt x="9" y="10"/>
                      <a:pt x="9" y="9"/>
                    </a:cubicBezTo>
                    <a:cubicBezTo>
                      <a:pt x="8" y="8"/>
                      <a:pt x="11" y="6"/>
                      <a:pt x="13" y="6"/>
                    </a:cubicBezTo>
                    <a:cubicBezTo>
                      <a:pt x="15" y="5"/>
                      <a:pt x="14" y="3"/>
                      <a:pt x="12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2"/>
                      <a:pt x="7" y="2"/>
                      <a:pt x="5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1" name="Freeform 44">
                <a:extLst>
                  <a:ext uri="{FF2B5EF4-FFF2-40B4-BE49-F238E27FC236}">
                    <a16:creationId xmlns:a16="http://schemas.microsoft.com/office/drawing/2014/main" id="{0F7A334A-C9B6-42BC-AF6A-A8A365370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4719" y="3747258"/>
                <a:ext cx="124218" cy="106652"/>
              </a:xfrm>
              <a:custGeom>
                <a:avLst/>
                <a:gdLst>
                  <a:gd name="T0" fmla="*/ 10 w 54"/>
                  <a:gd name="T1" fmla="*/ 7 h 46"/>
                  <a:gd name="T2" fmla="*/ 5 w 54"/>
                  <a:gd name="T3" fmla="*/ 11 h 46"/>
                  <a:gd name="T4" fmla="*/ 2 w 54"/>
                  <a:gd name="T5" fmla="*/ 19 h 46"/>
                  <a:gd name="T6" fmla="*/ 2 w 54"/>
                  <a:gd name="T7" fmla="*/ 30 h 46"/>
                  <a:gd name="T8" fmla="*/ 9 w 54"/>
                  <a:gd name="T9" fmla="*/ 30 h 46"/>
                  <a:gd name="T10" fmla="*/ 11 w 54"/>
                  <a:gd name="T11" fmla="*/ 28 h 46"/>
                  <a:gd name="T12" fmla="*/ 15 w 54"/>
                  <a:gd name="T13" fmla="*/ 27 h 46"/>
                  <a:gd name="T14" fmla="*/ 20 w 54"/>
                  <a:gd name="T15" fmla="*/ 29 h 46"/>
                  <a:gd name="T16" fmla="*/ 23 w 54"/>
                  <a:gd name="T17" fmla="*/ 29 h 46"/>
                  <a:gd name="T18" fmla="*/ 31 w 54"/>
                  <a:gd name="T19" fmla="*/ 29 h 46"/>
                  <a:gd name="T20" fmla="*/ 48 w 54"/>
                  <a:gd name="T21" fmla="*/ 46 h 46"/>
                  <a:gd name="T22" fmla="*/ 48 w 54"/>
                  <a:gd name="T23" fmla="*/ 46 h 46"/>
                  <a:gd name="T24" fmla="*/ 52 w 54"/>
                  <a:gd name="T25" fmla="*/ 45 h 46"/>
                  <a:gd name="T26" fmla="*/ 54 w 54"/>
                  <a:gd name="T27" fmla="*/ 44 h 46"/>
                  <a:gd name="T28" fmla="*/ 46 w 54"/>
                  <a:gd name="T29" fmla="*/ 34 h 46"/>
                  <a:gd name="T30" fmla="*/ 33 w 54"/>
                  <a:gd name="T31" fmla="*/ 25 h 46"/>
                  <a:gd name="T32" fmla="*/ 28 w 54"/>
                  <a:gd name="T33" fmla="*/ 20 h 46"/>
                  <a:gd name="T34" fmla="*/ 22 w 54"/>
                  <a:gd name="T35" fmla="*/ 9 h 46"/>
                  <a:gd name="T36" fmla="*/ 18 w 54"/>
                  <a:gd name="T37" fmla="*/ 0 h 46"/>
                  <a:gd name="T38" fmla="*/ 10 w 54"/>
                  <a:gd name="T3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4" h="46">
                    <a:moveTo>
                      <a:pt x="10" y="7"/>
                    </a:moveTo>
                    <a:cubicBezTo>
                      <a:pt x="8" y="8"/>
                      <a:pt x="5" y="9"/>
                      <a:pt x="5" y="11"/>
                    </a:cubicBezTo>
                    <a:cubicBezTo>
                      <a:pt x="6" y="14"/>
                      <a:pt x="5" y="16"/>
                      <a:pt x="2" y="19"/>
                    </a:cubicBezTo>
                    <a:cubicBezTo>
                      <a:pt x="0" y="22"/>
                      <a:pt x="1" y="27"/>
                      <a:pt x="2" y="30"/>
                    </a:cubicBezTo>
                    <a:cubicBezTo>
                      <a:pt x="5" y="30"/>
                      <a:pt x="8" y="30"/>
                      <a:pt x="9" y="30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2" y="25"/>
                      <a:pt x="13" y="26"/>
                      <a:pt x="15" y="27"/>
                    </a:cubicBezTo>
                    <a:cubicBezTo>
                      <a:pt x="16" y="28"/>
                      <a:pt x="17" y="30"/>
                      <a:pt x="20" y="29"/>
                    </a:cubicBezTo>
                    <a:cubicBezTo>
                      <a:pt x="22" y="28"/>
                      <a:pt x="22" y="28"/>
                      <a:pt x="23" y="29"/>
                    </a:cubicBezTo>
                    <a:cubicBezTo>
                      <a:pt x="25" y="29"/>
                      <a:pt x="30" y="29"/>
                      <a:pt x="31" y="29"/>
                    </a:cubicBezTo>
                    <a:cubicBezTo>
                      <a:pt x="33" y="29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50" y="46"/>
                      <a:pt x="52" y="46"/>
                      <a:pt x="52" y="45"/>
                    </a:cubicBezTo>
                    <a:cubicBezTo>
                      <a:pt x="52" y="45"/>
                      <a:pt x="53" y="45"/>
                      <a:pt x="54" y="44"/>
                    </a:cubicBezTo>
                    <a:cubicBezTo>
                      <a:pt x="52" y="42"/>
                      <a:pt x="50" y="39"/>
                      <a:pt x="46" y="34"/>
                    </a:cubicBezTo>
                    <a:cubicBezTo>
                      <a:pt x="41" y="29"/>
                      <a:pt x="36" y="25"/>
                      <a:pt x="33" y="25"/>
                    </a:cubicBezTo>
                    <a:cubicBezTo>
                      <a:pt x="30" y="25"/>
                      <a:pt x="30" y="21"/>
                      <a:pt x="28" y="20"/>
                    </a:cubicBezTo>
                    <a:cubicBezTo>
                      <a:pt x="26" y="20"/>
                      <a:pt x="22" y="13"/>
                      <a:pt x="22" y="9"/>
                    </a:cubicBezTo>
                    <a:cubicBezTo>
                      <a:pt x="22" y="6"/>
                      <a:pt x="20" y="3"/>
                      <a:pt x="18" y="0"/>
                    </a:cubicBezTo>
                    <a:cubicBezTo>
                      <a:pt x="15" y="4"/>
                      <a:pt x="11" y="6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2" name="Freeform 45">
                <a:extLst>
                  <a:ext uri="{FF2B5EF4-FFF2-40B4-BE49-F238E27FC236}">
                    <a16:creationId xmlns:a16="http://schemas.microsoft.com/office/drawing/2014/main" id="{C5551098-BE7F-4B68-AB72-10D1C729A1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9473" y="3804975"/>
                <a:ext cx="279804" cy="219577"/>
              </a:xfrm>
              <a:custGeom>
                <a:avLst/>
                <a:gdLst>
                  <a:gd name="T0" fmla="*/ 8 w 121"/>
                  <a:gd name="T1" fmla="*/ 62 h 95"/>
                  <a:gd name="T2" fmla="*/ 15 w 121"/>
                  <a:gd name="T3" fmla="*/ 71 h 95"/>
                  <a:gd name="T4" fmla="*/ 23 w 121"/>
                  <a:gd name="T5" fmla="*/ 77 h 95"/>
                  <a:gd name="T6" fmla="*/ 23 w 121"/>
                  <a:gd name="T7" fmla="*/ 84 h 95"/>
                  <a:gd name="T8" fmla="*/ 25 w 121"/>
                  <a:gd name="T9" fmla="*/ 85 h 95"/>
                  <a:gd name="T10" fmla="*/ 34 w 121"/>
                  <a:gd name="T11" fmla="*/ 87 h 95"/>
                  <a:gd name="T12" fmla="*/ 43 w 121"/>
                  <a:gd name="T13" fmla="*/ 92 h 95"/>
                  <a:gd name="T14" fmla="*/ 52 w 121"/>
                  <a:gd name="T15" fmla="*/ 94 h 95"/>
                  <a:gd name="T16" fmla="*/ 58 w 121"/>
                  <a:gd name="T17" fmla="*/ 90 h 95"/>
                  <a:gd name="T18" fmla="*/ 64 w 121"/>
                  <a:gd name="T19" fmla="*/ 88 h 95"/>
                  <a:gd name="T20" fmla="*/ 68 w 121"/>
                  <a:gd name="T21" fmla="*/ 90 h 95"/>
                  <a:gd name="T22" fmla="*/ 72 w 121"/>
                  <a:gd name="T23" fmla="*/ 89 h 95"/>
                  <a:gd name="T24" fmla="*/ 79 w 121"/>
                  <a:gd name="T25" fmla="*/ 88 h 95"/>
                  <a:gd name="T26" fmla="*/ 89 w 121"/>
                  <a:gd name="T27" fmla="*/ 82 h 95"/>
                  <a:gd name="T28" fmla="*/ 98 w 121"/>
                  <a:gd name="T29" fmla="*/ 81 h 95"/>
                  <a:gd name="T30" fmla="*/ 120 w 121"/>
                  <a:gd name="T31" fmla="*/ 59 h 95"/>
                  <a:gd name="T32" fmla="*/ 117 w 121"/>
                  <a:gd name="T33" fmla="*/ 57 h 95"/>
                  <a:gd name="T34" fmla="*/ 106 w 121"/>
                  <a:gd name="T35" fmla="*/ 55 h 95"/>
                  <a:gd name="T36" fmla="*/ 90 w 121"/>
                  <a:gd name="T37" fmla="*/ 49 h 95"/>
                  <a:gd name="T38" fmla="*/ 84 w 121"/>
                  <a:gd name="T39" fmla="*/ 44 h 95"/>
                  <a:gd name="T40" fmla="*/ 79 w 121"/>
                  <a:gd name="T41" fmla="*/ 37 h 95"/>
                  <a:gd name="T42" fmla="*/ 80 w 121"/>
                  <a:gd name="T43" fmla="*/ 34 h 95"/>
                  <a:gd name="T44" fmla="*/ 77 w 121"/>
                  <a:gd name="T45" fmla="*/ 33 h 95"/>
                  <a:gd name="T46" fmla="*/ 72 w 121"/>
                  <a:gd name="T47" fmla="*/ 33 h 95"/>
                  <a:gd name="T48" fmla="*/ 72 w 121"/>
                  <a:gd name="T49" fmla="*/ 26 h 95"/>
                  <a:gd name="T50" fmla="*/ 76 w 121"/>
                  <a:gd name="T51" fmla="*/ 21 h 95"/>
                  <a:gd name="T52" fmla="*/ 59 w 121"/>
                  <a:gd name="T53" fmla="*/ 4 h 95"/>
                  <a:gd name="T54" fmla="*/ 51 w 121"/>
                  <a:gd name="T55" fmla="*/ 4 h 95"/>
                  <a:gd name="T56" fmla="*/ 48 w 121"/>
                  <a:gd name="T57" fmla="*/ 4 h 95"/>
                  <a:gd name="T58" fmla="*/ 43 w 121"/>
                  <a:gd name="T59" fmla="*/ 2 h 95"/>
                  <a:gd name="T60" fmla="*/ 39 w 121"/>
                  <a:gd name="T61" fmla="*/ 3 h 95"/>
                  <a:gd name="T62" fmla="*/ 37 w 121"/>
                  <a:gd name="T63" fmla="*/ 5 h 95"/>
                  <a:gd name="T64" fmla="*/ 30 w 121"/>
                  <a:gd name="T65" fmla="*/ 5 h 95"/>
                  <a:gd name="T66" fmla="*/ 30 w 121"/>
                  <a:gd name="T67" fmla="*/ 5 h 95"/>
                  <a:gd name="T68" fmla="*/ 27 w 121"/>
                  <a:gd name="T69" fmla="*/ 15 h 95"/>
                  <a:gd name="T70" fmla="*/ 23 w 121"/>
                  <a:gd name="T71" fmla="*/ 19 h 95"/>
                  <a:gd name="T72" fmla="*/ 18 w 121"/>
                  <a:gd name="T73" fmla="*/ 25 h 95"/>
                  <a:gd name="T74" fmla="*/ 16 w 121"/>
                  <a:gd name="T75" fmla="*/ 33 h 95"/>
                  <a:gd name="T76" fmla="*/ 12 w 121"/>
                  <a:gd name="T77" fmla="*/ 36 h 95"/>
                  <a:gd name="T78" fmla="*/ 10 w 121"/>
                  <a:gd name="T79" fmla="*/ 43 h 95"/>
                  <a:gd name="T80" fmla="*/ 9 w 121"/>
                  <a:gd name="T81" fmla="*/ 52 h 95"/>
                  <a:gd name="T82" fmla="*/ 3 w 121"/>
                  <a:gd name="T83" fmla="*/ 54 h 95"/>
                  <a:gd name="T84" fmla="*/ 1 w 121"/>
                  <a:gd name="T85" fmla="*/ 58 h 95"/>
                  <a:gd name="T86" fmla="*/ 8 w 121"/>
                  <a:gd name="T87" fmla="*/ 6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1" h="95">
                    <a:moveTo>
                      <a:pt x="8" y="62"/>
                    </a:moveTo>
                    <a:cubicBezTo>
                      <a:pt x="9" y="65"/>
                      <a:pt x="14" y="67"/>
                      <a:pt x="15" y="71"/>
                    </a:cubicBezTo>
                    <a:cubicBezTo>
                      <a:pt x="17" y="75"/>
                      <a:pt x="21" y="77"/>
                      <a:pt x="23" y="77"/>
                    </a:cubicBezTo>
                    <a:cubicBezTo>
                      <a:pt x="24" y="77"/>
                      <a:pt x="23" y="80"/>
                      <a:pt x="23" y="84"/>
                    </a:cubicBezTo>
                    <a:cubicBezTo>
                      <a:pt x="24" y="85"/>
                      <a:pt x="25" y="85"/>
                      <a:pt x="25" y="85"/>
                    </a:cubicBezTo>
                    <a:cubicBezTo>
                      <a:pt x="27" y="86"/>
                      <a:pt x="32" y="85"/>
                      <a:pt x="34" y="87"/>
                    </a:cubicBezTo>
                    <a:cubicBezTo>
                      <a:pt x="35" y="89"/>
                      <a:pt x="41" y="92"/>
                      <a:pt x="43" y="92"/>
                    </a:cubicBezTo>
                    <a:cubicBezTo>
                      <a:pt x="45" y="92"/>
                      <a:pt x="51" y="93"/>
                      <a:pt x="52" y="94"/>
                    </a:cubicBezTo>
                    <a:cubicBezTo>
                      <a:pt x="53" y="95"/>
                      <a:pt x="55" y="91"/>
                      <a:pt x="58" y="90"/>
                    </a:cubicBezTo>
                    <a:cubicBezTo>
                      <a:pt x="60" y="88"/>
                      <a:pt x="64" y="87"/>
                      <a:pt x="64" y="88"/>
                    </a:cubicBezTo>
                    <a:cubicBezTo>
                      <a:pt x="65" y="90"/>
                      <a:pt x="67" y="91"/>
                      <a:pt x="68" y="90"/>
                    </a:cubicBezTo>
                    <a:cubicBezTo>
                      <a:pt x="69" y="90"/>
                      <a:pt x="71" y="89"/>
                      <a:pt x="72" y="89"/>
                    </a:cubicBezTo>
                    <a:cubicBezTo>
                      <a:pt x="75" y="88"/>
                      <a:pt x="78" y="88"/>
                      <a:pt x="79" y="88"/>
                    </a:cubicBezTo>
                    <a:cubicBezTo>
                      <a:pt x="80" y="88"/>
                      <a:pt x="84" y="82"/>
                      <a:pt x="89" y="82"/>
                    </a:cubicBezTo>
                    <a:cubicBezTo>
                      <a:pt x="95" y="82"/>
                      <a:pt x="96" y="83"/>
                      <a:pt x="98" y="81"/>
                    </a:cubicBezTo>
                    <a:cubicBezTo>
                      <a:pt x="101" y="78"/>
                      <a:pt x="118" y="60"/>
                      <a:pt x="120" y="59"/>
                    </a:cubicBezTo>
                    <a:cubicBezTo>
                      <a:pt x="121" y="58"/>
                      <a:pt x="119" y="57"/>
                      <a:pt x="117" y="57"/>
                    </a:cubicBezTo>
                    <a:cubicBezTo>
                      <a:pt x="115" y="57"/>
                      <a:pt x="112" y="57"/>
                      <a:pt x="106" y="55"/>
                    </a:cubicBezTo>
                    <a:cubicBezTo>
                      <a:pt x="100" y="53"/>
                      <a:pt x="91" y="50"/>
                      <a:pt x="90" y="49"/>
                    </a:cubicBezTo>
                    <a:cubicBezTo>
                      <a:pt x="88" y="49"/>
                      <a:pt x="86" y="45"/>
                      <a:pt x="84" y="44"/>
                    </a:cubicBezTo>
                    <a:cubicBezTo>
                      <a:pt x="83" y="44"/>
                      <a:pt x="80" y="39"/>
                      <a:pt x="79" y="37"/>
                    </a:cubicBezTo>
                    <a:cubicBezTo>
                      <a:pt x="79" y="37"/>
                      <a:pt x="80" y="35"/>
                      <a:pt x="80" y="34"/>
                    </a:cubicBezTo>
                    <a:cubicBezTo>
                      <a:pt x="79" y="32"/>
                      <a:pt x="78" y="32"/>
                      <a:pt x="77" y="33"/>
                    </a:cubicBezTo>
                    <a:cubicBezTo>
                      <a:pt x="75" y="34"/>
                      <a:pt x="73" y="34"/>
                      <a:pt x="72" y="33"/>
                    </a:cubicBezTo>
                    <a:cubicBezTo>
                      <a:pt x="72" y="32"/>
                      <a:pt x="71" y="28"/>
                      <a:pt x="72" y="26"/>
                    </a:cubicBezTo>
                    <a:cubicBezTo>
                      <a:pt x="74" y="24"/>
                      <a:pt x="76" y="21"/>
                      <a:pt x="76" y="21"/>
                    </a:cubicBezTo>
                    <a:cubicBezTo>
                      <a:pt x="76" y="21"/>
                      <a:pt x="61" y="4"/>
                      <a:pt x="59" y="4"/>
                    </a:cubicBezTo>
                    <a:cubicBezTo>
                      <a:pt x="58" y="4"/>
                      <a:pt x="53" y="4"/>
                      <a:pt x="51" y="4"/>
                    </a:cubicBezTo>
                    <a:cubicBezTo>
                      <a:pt x="50" y="3"/>
                      <a:pt x="50" y="3"/>
                      <a:pt x="48" y="4"/>
                    </a:cubicBezTo>
                    <a:cubicBezTo>
                      <a:pt x="45" y="5"/>
                      <a:pt x="44" y="3"/>
                      <a:pt x="43" y="2"/>
                    </a:cubicBezTo>
                    <a:cubicBezTo>
                      <a:pt x="41" y="1"/>
                      <a:pt x="40" y="0"/>
                      <a:pt x="39" y="3"/>
                    </a:cubicBezTo>
                    <a:cubicBezTo>
                      <a:pt x="38" y="5"/>
                      <a:pt x="38" y="7"/>
                      <a:pt x="37" y="5"/>
                    </a:cubicBezTo>
                    <a:cubicBezTo>
                      <a:pt x="36" y="5"/>
                      <a:pt x="33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9"/>
                      <a:pt x="27" y="13"/>
                      <a:pt x="27" y="15"/>
                    </a:cubicBezTo>
                    <a:cubicBezTo>
                      <a:pt x="27" y="17"/>
                      <a:pt x="25" y="19"/>
                      <a:pt x="23" y="19"/>
                    </a:cubicBezTo>
                    <a:cubicBezTo>
                      <a:pt x="22" y="19"/>
                      <a:pt x="20" y="23"/>
                      <a:pt x="18" y="25"/>
                    </a:cubicBezTo>
                    <a:cubicBezTo>
                      <a:pt x="16" y="27"/>
                      <a:pt x="18" y="31"/>
                      <a:pt x="16" y="33"/>
                    </a:cubicBezTo>
                    <a:cubicBezTo>
                      <a:pt x="14" y="34"/>
                      <a:pt x="11" y="35"/>
                      <a:pt x="12" y="36"/>
                    </a:cubicBezTo>
                    <a:cubicBezTo>
                      <a:pt x="14" y="38"/>
                      <a:pt x="10" y="40"/>
                      <a:pt x="10" y="43"/>
                    </a:cubicBezTo>
                    <a:cubicBezTo>
                      <a:pt x="10" y="46"/>
                      <a:pt x="9" y="52"/>
                      <a:pt x="9" y="52"/>
                    </a:cubicBezTo>
                    <a:cubicBezTo>
                      <a:pt x="8" y="53"/>
                      <a:pt x="3" y="51"/>
                      <a:pt x="3" y="54"/>
                    </a:cubicBezTo>
                    <a:cubicBezTo>
                      <a:pt x="3" y="56"/>
                      <a:pt x="0" y="56"/>
                      <a:pt x="1" y="58"/>
                    </a:cubicBezTo>
                    <a:cubicBezTo>
                      <a:pt x="2" y="60"/>
                      <a:pt x="7" y="60"/>
                      <a:pt x="8" y="6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3" name="Freeform 46">
                <a:extLst>
                  <a:ext uri="{FF2B5EF4-FFF2-40B4-BE49-F238E27FC236}">
                    <a16:creationId xmlns:a16="http://schemas.microsoft.com/office/drawing/2014/main" id="{FD89D17A-D91B-4C51-9AB7-7DB4A68A63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389" y="3408482"/>
                <a:ext cx="27604" cy="35132"/>
              </a:xfrm>
              <a:custGeom>
                <a:avLst/>
                <a:gdLst>
                  <a:gd name="T0" fmla="*/ 10 w 12"/>
                  <a:gd name="T1" fmla="*/ 7 h 15"/>
                  <a:gd name="T2" fmla="*/ 6 w 12"/>
                  <a:gd name="T3" fmla="*/ 0 h 15"/>
                  <a:gd name="T4" fmla="*/ 6 w 12"/>
                  <a:gd name="T5" fmla="*/ 2 h 15"/>
                  <a:gd name="T6" fmla="*/ 0 w 12"/>
                  <a:gd name="T7" fmla="*/ 14 h 15"/>
                  <a:gd name="T8" fmla="*/ 4 w 12"/>
                  <a:gd name="T9" fmla="*/ 15 h 15"/>
                  <a:gd name="T10" fmla="*/ 10 w 12"/>
                  <a:gd name="T11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5">
                    <a:moveTo>
                      <a:pt x="10" y="7"/>
                    </a:moveTo>
                    <a:cubicBezTo>
                      <a:pt x="12" y="5"/>
                      <a:pt x="12" y="0"/>
                      <a:pt x="6" y="0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6" y="4"/>
                      <a:pt x="2" y="9"/>
                      <a:pt x="0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2"/>
                      <a:pt x="9" y="8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4" name="Freeform 47">
                <a:extLst>
                  <a:ext uri="{FF2B5EF4-FFF2-40B4-BE49-F238E27FC236}">
                    <a16:creationId xmlns:a16="http://schemas.microsoft.com/office/drawing/2014/main" id="{DDAF589B-A52B-4D1A-8EFE-D7924A357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3427" y="3358293"/>
                <a:ext cx="126727" cy="101633"/>
              </a:xfrm>
              <a:custGeom>
                <a:avLst/>
                <a:gdLst>
                  <a:gd name="T0" fmla="*/ 6 w 55"/>
                  <a:gd name="T1" fmla="*/ 29 h 44"/>
                  <a:gd name="T2" fmla="*/ 0 w 55"/>
                  <a:gd name="T3" fmla="*/ 37 h 44"/>
                  <a:gd name="T4" fmla="*/ 0 w 55"/>
                  <a:gd name="T5" fmla="*/ 37 h 44"/>
                  <a:gd name="T6" fmla="*/ 1 w 55"/>
                  <a:gd name="T7" fmla="*/ 40 h 44"/>
                  <a:gd name="T8" fmla="*/ 8 w 55"/>
                  <a:gd name="T9" fmla="*/ 44 h 44"/>
                  <a:gd name="T10" fmla="*/ 16 w 55"/>
                  <a:gd name="T11" fmla="*/ 40 h 44"/>
                  <a:gd name="T12" fmla="*/ 43 w 55"/>
                  <a:gd name="T13" fmla="*/ 26 h 44"/>
                  <a:gd name="T14" fmla="*/ 45 w 55"/>
                  <a:gd name="T15" fmla="*/ 21 h 44"/>
                  <a:gd name="T16" fmla="*/ 46 w 55"/>
                  <a:gd name="T17" fmla="*/ 15 h 44"/>
                  <a:gd name="T18" fmla="*/ 45 w 55"/>
                  <a:gd name="T19" fmla="*/ 8 h 44"/>
                  <a:gd name="T20" fmla="*/ 50 w 55"/>
                  <a:gd name="T21" fmla="*/ 4 h 44"/>
                  <a:gd name="T22" fmla="*/ 55 w 55"/>
                  <a:gd name="T23" fmla="*/ 1 h 44"/>
                  <a:gd name="T24" fmla="*/ 52 w 55"/>
                  <a:gd name="T25" fmla="*/ 0 h 44"/>
                  <a:gd name="T26" fmla="*/ 43 w 55"/>
                  <a:gd name="T27" fmla="*/ 1 h 44"/>
                  <a:gd name="T28" fmla="*/ 32 w 55"/>
                  <a:gd name="T29" fmla="*/ 4 h 44"/>
                  <a:gd name="T30" fmla="*/ 23 w 55"/>
                  <a:gd name="T31" fmla="*/ 4 h 44"/>
                  <a:gd name="T32" fmla="*/ 18 w 55"/>
                  <a:gd name="T33" fmla="*/ 5 h 44"/>
                  <a:gd name="T34" fmla="*/ 11 w 55"/>
                  <a:gd name="T35" fmla="*/ 5 h 44"/>
                  <a:gd name="T36" fmla="*/ 8 w 55"/>
                  <a:gd name="T37" fmla="*/ 7 h 44"/>
                  <a:gd name="T38" fmla="*/ 3 w 55"/>
                  <a:gd name="T39" fmla="*/ 12 h 44"/>
                  <a:gd name="T40" fmla="*/ 3 w 55"/>
                  <a:gd name="T41" fmla="*/ 16 h 44"/>
                  <a:gd name="T42" fmla="*/ 2 w 55"/>
                  <a:gd name="T43" fmla="*/ 22 h 44"/>
                  <a:gd name="T44" fmla="*/ 6 w 55"/>
                  <a:gd name="T45" fmla="*/ 2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5" h="44">
                    <a:moveTo>
                      <a:pt x="6" y="29"/>
                    </a:moveTo>
                    <a:cubicBezTo>
                      <a:pt x="5" y="30"/>
                      <a:pt x="2" y="34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14" y="40"/>
                      <a:pt x="16" y="40"/>
                    </a:cubicBezTo>
                    <a:cubicBezTo>
                      <a:pt x="18" y="40"/>
                      <a:pt x="43" y="26"/>
                      <a:pt x="43" y="26"/>
                    </a:cubicBezTo>
                    <a:cubicBezTo>
                      <a:pt x="43" y="26"/>
                      <a:pt x="46" y="22"/>
                      <a:pt x="45" y="21"/>
                    </a:cubicBezTo>
                    <a:cubicBezTo>
                      <a:pt x="45" y="20"/>
                      <a:pt x="45" y="16"/>
                      <a:pt x="46" y="15"/>
                    </a:cubicBezTo>
                    <a:cubicBezTo>
                      <a:pt x="47" y="13"/>
                      <a:pt x="44" y="11"/>
                      <a:pt x="45" y="8"/>
                    </a:cubicBezTo>
                    <a:cubicBezTo>
                      <a:pt x="46" y="6"/>
                      <a:pt x="50" y="4"/>
                      <a:pt x="50" y="4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48" y="1"/>
                      <a:pt x="43" y="1"/>
                    </a:cubicBezTo>
                    <a:cubicBezTo>
                      <a:pt x="38" y="1"/>
                      <a:pt x="37" y="4"/>
                      <a:pt x="32" y="4"/>
                    </a:cubicBezTo>
                    <a:cubicBezTo>
                      <a:pt x="27" y="4"/>
                      <a:pt x="24" y="6"/>
                      <a:pt x="23" y="4"/>
                    </a:cubicBezTo>
                    <a:cubicBezTo>
                      <a:pt x="22" y="2"/>
                      <a:pt x="22" y="3"/>
                      <a:pt x="18" y="5"/>
                    </a:cubicBezTo>
                    <a:cubicBezTo>
                      <a:pt x="15" y="7"/>
                      <a:pt x="12" y="6"/>
                      <a:pt x="11" y="5"/>
                    </a:cubicBezTo>
                    <a:cubicBezTo>
                      <a:pt x="9" y="4"/>
                      <a:pt x="8" y="5"/>
                      <a:pt x="8" y="7"/>
                    </a:cubicBezTo>
                    <a:cubicBezTo>
                      <a:pt x="7" y="8"/>
                      <a:pt x="8" y="12"/>
                      <a:pt x="3" y="12"/>
                    </a:cubicBezTo>
                    <a:cubicBezTo>
                      <a:pt x="2" y="14"/>
                      <a:pt x="2" y="15"/>
                      <a:pt x="3" y="16"/>
                    </a:cubicBezTo>
                    <a:cubicBezTo>
                      <a:pt x="4" y="18"/>
                      <a:pt x="3" y="20"/>
                      <a:pt x="2" y="22"/>
                    </a:cubicBezTo>
                    <a:cubicBezTo>
                      <a:pt x="8" y="22"/>
                      <a:pt x="8" y="27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5" name="Freeform 48">
                <a:extLst>
                  <a:ext uri="{FF2B5EF4-FFF2-40B4-BE49-F238E27FC236}">
                    <a16:creationId xmlns:a16="http://schemas.microsoft.com/office/drawing/2014/main" id="{E00FD0E7-FAB5-4B0B-BE22-6C18A4C1D5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2212" y="3334453"/>
                <a:ext cx="69010" cy="87831"/>
              </a:xfrm>
              <a:custGeom>
                <a:avLst/>
                <a:gdLst>
                  <a:gd name="T0" fmla="*/ 7 w 30"/>
                  <a:gd name="T1" fmla="*/ 3 h 38"/>
                  <a:gd name="T2" fmla="*/ 2 w 30"/>
                  <a:gd name="T3" fmla="*/ 7 h 38"/>
                  <a:gd name="T4" fmla="*/ 5 w 30"/>
                  <a:gd name="T5" fmla="*/ 11 h 38"/>
                  <a:gd name="T6" fmla="*/ 5 w 30"/>
                  <a:gd name="T7" fmla="*/ 14 h 38"/>
                  <a:gd name="T8" fmla="*/ 4 w 30"/>
                  <a:gd name="T9" fmla="*/ 22 h 38"/>
                  <a:gd name="T10" fmla="*/ 2 w 30"/>
                  <a:gd name="T11" fmla="*/ 32 h 38"/>
                  <a:gd name="T12" fmla="*/ 3 w 30"/>
                  <a:gd name="T13" fmla="*/ 37 h 38"/>
                  <a:gd name="T14" fmla="*/ 18 w 30"/>
                  <a:gd name="T15" fmla="*/ 32 h 38"/>
                  <a:gd name="T16" fmla="*/ 26 w 30"/>
                  <a:gd name="T17" fmla="*/ 29 h 38"/>
                  <a:gd name="T18" fmla="*/ 29 w 30"/>
                  <a:gd name="T19" fmla="*/ 25 h 38"/>
                  <a:gd name="T20" fmla="*/ 27 w 30"/>
                  <a:gd name="T21" fmla="*/ 14 h 38"/>
                  <a:gd name="T22" fmla="*/ 19 w 30"/>
                  <a:gd name="T23" fmla="*/ 0 h 38"/>
                  <a:gd name="T24" fmla="*/ 15 w 30"/>
                  <a:gd name="T25" fmla="*/ 2 h 38"/>
                  <a:gd name="T26" fmla="*/ 7 w 30"/>
                  <a:gd name="T27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38">
                    <a:moveTo>
                      <a:pt x="7" y="3"/>
                    </a:moveTo>
                    <a:cubicBezTo>
                      <a:pt x="6" y="4"/>
                      <a:pt x="4" y="5"/>
                      <a:pt x="2" y="7"/>
                    </a:cubicBezTo>
                    <a:cubicBezTo>
                      <a:pt x="3" y="8"/>
                      <a:pt x="3" y="11"/>
                      <a:pt x="5" y="11"/>
                    </a:cubicBezTo>
                    <a:cubicBezTo>
                      <a:pt x="7" y="11"/>
                      <a:pt x="7" y="15"/>
                      <a:pt x="5" y="14"/>
                    </a:cubicBezTo>
                    <a:cubicBezTo>
                      <a:pt x="2" y="14"/>
                      <a:pt x="2" y="18"/>
                      <a:pt x="4" y="22"/>
                    </a:cubicBezTo>
                    <a:cubicBezTo>
                      <a:pt x="7" y="26"/>
                      <a:pt x="0" y="30"/>
                      <a:pt x="2" y="32"/>
                    </a:cubicBezTo>
                    <a:cubicBezTo>
                      <a:pt x="3" y="34"/>
                      <a:pt x="2" y="36"/>
                      <a:pt x="3" y="37"/>
                    </a:cubicBezTo>
                    <a:cubicBezTo>
                      <a:pt x="4" y="38"/>
                      <a:pt x="14" y="36"/>
                      <a:pt x="18" y="32"/>
                    </a:cubicBezTo>
                    <a:cubicBezTo>
                      <a:pt x="22" y="27"/>
                      <a:pt x="24" y="28"/>
                      <a:pt x="26" y="29"/>
                    </a:cubicBezTo>
                    <a:cubicBezTo>
                      <a:pt x="28" y="29"/>
                      <a:pt x="30" y="27"/>
                      <a:pt x="29" y="25"/>
                    </a:cubicBezTo>
                    <a:cubicBezTo>
                      <a:pt x="28" y="23"/>
                      <a:pt x="27" y="19"/>
                      <a:pt x="27" y="14"/>
                    </a:cubicBezTo>
                    <a:cubicBezTo>
                      <a:pt x="27" y="10"/>
                      <a:pt x="23" y="5"/>
                      <a:pt x="19" y="0"/>
                    </a:cubicBezTo>
                    <a:cubicBezTo>
                      <a:pt x="17" y="1"/>
                      <a:pt x="16" y="2"/>
                      <a:pt x="15" y="2"/>
                    </a:cubicBezTo>
                    <a:cubicBezTo>
                      <a:pt x="12" y="2"/>
                      <a:pt x="8" y="2"/>
                      <a:pt x="7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6" name="Freeform 49">
                <a:extLst>
                  <a:ext uri="{FF2B5EF4-FFF2-40B4-BE49-F238E27FC236}">
                    <a16:creationId xmlns:a16="http://schemas.microsoft.com/office/drawing/2014/main" id="{AFB9205C-4C1D-44B7-B103-6FC891790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584144"/>
                <a:ext cx="82812" cy="107906"/>
              </a:xfrm>
              <a:custGeom>
                <a:avLst/>
                <a:gdLst>
                  <a:gd name="T0" fmla="*/ 36 w 36"/>
                  <a:gd name="T1" fmla="*/ 39 h 47"/>
                  <a:gd name="T2" fmla="*/ 33 w 36"/>
                  <a:gd name="T3" fmla="*/ 24 h 47"/>
                  <a:gd name="T4" fmla="*/ 27 w 36"/>
                  <a:gd name="T5" fmla="*/ 30 h 47"/>
                  <a:gd name="T6" fmla="*/ 27 w 36"/>
                  <a:gd name="T7" fmla="*/ 21 h 47"/>
                  <a:gd name="T8" fmla="*/ 34 w 36"/>
                  <a:gd name="T9" fmla="*/ 13 h 47"/>
                  <a:gd name="T10" fmla="*/ 28 w 36"/>
                  <a:gd name="T11" fmla="*/ 11 h 47"/>
                  <a:gd name="T12" fmla="*/ 19 w 36"/>
                  <a:gd name="T13" fmla="*/ 12 h 47"/>
                  <a:gd name="T14" fmla="*/ 15 w 36"/>
                  <a:gd name="T15" fmla="*/ 8 h 47"/>
                  <a:gd name="T16" fmla="*/ 10 w 36"/>
                  <a:gd name="T17" fmla="*/ 3 h 47"/>
                  <a:gd name="T18" fmla="*/ 3 w 36"/>
                  <a:gd name="T19" fmla="*/ 3 h 47"/>
                  <a:gd name="T20" fmla="*/ 8 w 36"/>
                  <a:gd name="T21" fmla="*/ 10 h 47"/>
                  <a:gd name="T22" fmla="*/ 4 w 36"/>
                  <a:gd name="T23" fmla="*/ 14 h 47"/>
                  <a:gd name="T24" fmla="*/ 6 w 36"/>
                  <a:gd name="T25" fmla="*/ 26 h 47"/>
                  <a:gd name="T26" fmla="*/ 9 w 36"/>
                  <a:gd name="T27" fmla="*/ 40 h 47"/>
                  <a:gd name="T28" fmla="*/ 14 w 36"/>
                  <a:gd name="T29" fmla="*/ 39 h 47"/>
                  <a:gd name="T30" fmla="*/ 20 w 36"/>
                  <a:gd name="T31" fmla="*/ 36 h 47"/>
                  <a:gd name="T32" fmla="*/ 25 w 36"/>
                  <a:gd name="T33" fmla="*/ 32 h 47"/>
                  <a:gd name="T34" fmla="*/ 30 w 36"/>
                  <a:gd name="T35" fmla="*/ 43 h 47"/>
                  <a:gd name="T36" fmla="*/ 31 w 36"/>
                  <a:gd name="T37" fmla="*/ 47 h 47"/>
                  <a:gd name="T38" fmla="*/ 34 w 36"/>
                  <a:gd name="T39" fmla="*/ 44 h 47"/>
                  <a:gd name="T40" fmla="*/ 36 w 36"/>
                  <a:gd name="T41" fmla="*/ 3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47">
                    <a:moveTo>
                      <a:pt x="36" y="39"/>
                    </a:moveTo>
                    <a:cubicBezTo>
                      <a:pt x="35" y="31"/>
                      <a:pt x="34" y="24"/>
                      <a:pt x="33" y="24"/>
                    </a:cubicBezTo>
                    <a:cubicBezTo>
                      <a:pt x="31" y="24"/>
                      <a:pt x="29" y="30"/>
                      <a:pt x="27" y="30"/>
                    </a:cubicBezTo>
                    <a:cubicBezTo>
                      <a:pt x="25" y="29"/>
                      <a:pt x="25" y="21"/>
                      <a:pt x="27" y="21"/>
                    </a:cubicBezTo>
                    <a:cubicBezTo>
                      <a:pt x="30" y="21"/>
                      <a:pt x="34" y="15"/>
                      <a:pt x="34" y="13"/>
                    </a:cubicBezTo>
                    <a:cubicBezTo>
                      <a:pt x="34" y="11"/>
                      <a:pt x="31" y="11"/>
                      <a:pt x="28" y="11"/>
                    </a:cubicBezTo>
                    <a:cubicBezTo>
                      <a:pt x="25" y="11"/>
                      <a:pt x="19" y="12"/>
                      <a:pt x="19" y="12"/>
                    </a:cubicBezTo>
                    <a:cubicBezTo>
                      <a:pt x="19" y="12"/>
                      <a:pt x="15" y="10"/>
                      <a:pt x="15" y="8"/>
                    </a:cubicBezTo>
                    <a:cubicBezTo>
                      <a:pt x="15" y="5"/>
                      <a:pt x="13" y="3"/>
                      <a:pt x="10" y="3"/>
                    </a:cubicBezTo>
                    <a:cubicBezTo>
                      <a:pt x="6" y="3"/>
                      <a:pt x="6" y="0"/>
                      <a:pt x="3" y="3"/>
                    </a:cubicBezTo>
                    <a:cubicBezTo>
                      <a:pt x="0" y="7"/>
                      <a:pt x="9" y="7"/>
                      <a:pt x="8" y="10"/>
                    </a:cubicBezTo>
                    <a:cubicBezTo>
                      <a:pt x="7" y="13"/>
                      <a:pt x="4" y="11"/>
                      <a:pt x="4" y="14"/>
                    </a:cubicBezTo>
                    <a:cubicBezTo>
                      <a:pt x="3" y="16"/>
                      <a:pt x="4" y="22"/>
                      <a:pt x="6" y="26"/>
                    </a:cubicBezTo>
                    <a:cubicBezTo>
                      <a:pt x="7" y="28"/>
                      <a:pt x="9" y="35"/>
                      <a:pt x="9" y="40"/>
                    </a:cubicBezTo>
                    <a:cubicBezTo>
                      <a:pt x="11" y="40"/>
                      <a:pt x="12" y="39"/>
                      <a:pt x="14" y="39"/>
                    </a:cubicBezTo>
                    <a:cubicBezTo>
                      <a:pt x="17" y="39"/>
                      <a:pt x="20" y="38"/>
                      <a:pt x="20" y="36"/>
                    </a:cubicBezTo>
                    <a:cubicBezTo>
                      <a:pt x="21" y="33"/>
                      <a:pt x="24" y="31"/>
                      <a:pt x="25" y="32"/>
                    </a:cubicBezTo>
                    <a:cubicBezTo>
                      <a:pt x="27" y="33"/>
                      <a:pt x="29" y="39"/>
                      <a:pt x="30" y="43"/>
                    </a:cubicBezTo>
                    <a:cubicBezTo>
                      <a:pt x="30" y="44"/>
                      <a:pt x="30" y="45"/>
                      <a:pt x="31" y="47"/>
                    </a:cubicBezTo>
                    <a:cubicBezTo>
                      <a:pt x="32" y="45"/>
                      <a:pt x="34" y="44"/>
                      <a:pt x="34" y="44"/>
                    </a:cubicBezTo>
                    <a:cubicBezTo>
                      <a:pt x="34" y="44"/>
                      <a:pt x="35" y="41"/>
                      <a:pt x="36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7" name="Freeform 50">
                <a:extLst>
                  <a:ext uri="{FF2B5EF4-FFF2-40B4-BE49-F238E27FC236}">
                    <a16:creationId xmlns:a16="http://schemas.microsoft.com/office/drawing/2014/main" id="{F22C0583-EBFE-49F1-AF1C-6A2FE41A2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8242" y="3397190"/>
                <a:ext cx="516947" cy="545806"/>
              </a:xfrm>
              <a:custGeom>
                <a:avLst/>
                <a:gdLst>
                  <a:gd name="T0" fmla="*/ 158 w 224"/>
                  <a:gd name="T1" fmla="*/ 95 h 237"/>
                  <a:gd name="T2" fmla="*/ 157 w 224"/>
                  <a:gd name="T3" fmla="*/ 84 h 237"/>
                  <a:gd name="T4" fmla="*/ 169 w 224"/>
                  <a:gd name="T5" fmla="*/ 89 h 237"/>
                  <a:gd name="T6" fmla="*/ 182 w 224"/>
                  <a:gd name="T7" fmla="*/ 92 h 237"/>
                  <a:gd name="T8" fmla="*/ 181 w 224"/>
                  <a:gd name="T9" fmla="*/ 102 h 237"/>
                  <a:gd name="T10" fmla="*/ 187 w 224"/>
                  <a:gd name="T11" fmla="*/ 105 h 237"/>
                  <a:gd name="T12" fmla="*/ 191 w 224"/>
                  <a:gd name="T13" fmla="*/ 119 h 237"/>
                  <a:gd name="T14" fmla="*/ 195 w 224"/>
                  <a:gd name="T15" fmla="*/ 103 h 237"/>
                  <a:gd name="T16" fmla="*/ 204 w 224"/>
                  <a:gd name="T17" fmla="*/ 93 h 237"/>
                  <a:gd name="T18" fmla="*/ 212 w 224"/>
                  <a:gd name="T19" fmla="*/ 77 h 237"/>
                  <a:gd name="T20" fmla="*/ 222 w 224"/>
                  <a:gd name="T21" fmla="*/ 74 h 237"/>
                  <a:gd name="T22" fmla="*/ 223 w 224"/>
                  <a:gd name="T23" fmla="*/ 65 h 237"/>
                  <a:gd name="T24" fmla="*/ 215 w 224"/>
                  <a:gd name="T25" fmla="*/ 57 h 237"/>
                  <a:gd name="T26" fmla="*/ 202 w 224"/>
                  <a:gd name="T27" fmla="*/ 58 h 237"/>
                  <a:gd name="T28" fmla="*/ 191 w 224"/>
                  <a:gd name="T29" fmla="*/ 66 h 237"/>
                  <a:gd name="T30" fmla="*/ 184 w 224"/>
                  <a:gd name="T31" fmla="*/ 71 h 237"/>
                  <a:gd name="T32" fmla="*/ 177 w 224"/>
                  <a:gd name="T33" fmla="*/ 79 h 237"/>
                  <a:gd name="T34" fmla="*/ 164 w 224"/>
                  <a:gd name="T35" fmla="*/ 77 h 237"/>
                  <a:gd name="T36" fmla="*/ 158 w 224"/>
                  <a:gd name="T37" fmla="*/ 67 h 237"/>
                  <a:gd name="T38" fmla="*/ 155 w 224"/>
                  <a:gd name="T39" fmla="*/ 79 h 237"/>
                  <a:gd name="T40" fmla="*/ 131 w 224"/>
                  <a:gd name="T41" fmla="*/ 77 h 237"/>
                  <a:gd name="T42" fmla="*/ 118 w 224"/>
                  <a:gd name="T43" fmla="*/ 73 h 237"/>
                  <a:gd name="T44" fmla="*/ 106 w 224"/>
                  <a:gd name="T45" fmla="*/ 66 h 237"/>
                  <a:gd name="T46" fmla="*/ 95 w 224"/>
                  <a:gd name="T47" fmla="*/ 60 h 237"/>
                  <a:gd name="T48" fmla="*/ 100 w 224"/>
                  <a:gd name="T49" fmla="*/ 49 h 237"/>
                  <a:gd name="T50" fmla="*/ 92 w 224"/>
                  <a:gd name="T51" fmla="*/ 41 h 237"/>
                  <a:gd name="T52" fmla="*/ 83 w 224"/>
                  <a:gd name="T53" fmla="*/ 30 h 237"/>
                  <a:gd name="T54" fmla="*/ 89 w 224"/>
                  <a:gd name="T55" fmla="*/ 24 h 237"/>
                  <a:gd name="T56" fmla="*/ 84 w 224"/>
                  <a:gd name="T57" fmla="*/ 9 h 237"/>
                  <a:gd name="T58" fmla="*/ 77 w 224"/>
                  <a:gd name="T59" fmla="*/ 0 h 237"/>
                  <a:gd name="T60" fmla="*/ 70 w 224"/>
                  <a:gd name="T61" fmla="*/ 6 h 237"/>
                  <a:gd name="T62" fmla="*/ 50 w 224"/>
                  <a:gd name="T63" fmla="*/ 7 h 237"/>
                  <a:gd name="T64" fmla="*/ 47 w 224"/>
                  <a:gd name="T65" fmla="*/ 19 h 237"/>
                  <a:gd name="T66" fmla="*/ 56 w 224"/>
                  <a:gd name="T67" fmla="*/ 30 h 237"/>
                  <a:gd name="T68" fmla="*/ 50 w 224"/>
                  <a:gd name="T69" fmla="*/ 42 h 237"/>
                  <a:gd name="T70" fmla="*/ 42 w 224"/>
                  <a:gd name="T71" fmla="*/ 51 h 237"/>
                  <a:gd name="T72" fmla="*/ 32 w 224"/>
                  <a:gd name="T73" fmla="*/ 63 h 237"/>
                  <a:gd name="T74" fmla="*/ 22 w 224"/>
                  <a:gd name="T75" fmla="*/ 70 h 237"/>
                  <a:gd name="T76" fmla="*/ 10 w 224"/>
                  <a:gd name="T77" fmla="*/ 77 h 237"/>
                  <a:gd name="T78" fmla="*/ 18 w 224"/>
                  <a:gd name="T79" fmla="*/ 91 h 237"/>
                  <a:gd name="T80" fmla="*/ 15 w 224"/>
                  <a:gd name="T81" fmla="*/ 99 h 237"/>
                  <a:gd name="T82" fmla="*/ 0 w 224"/>
                  <a:gd name="T83" fmla="*/ 105 h 237"/>
                  <a:gd name="T84" fmla="*/ 7 w 224"/>
                  <a:gd name="T85" fmla="*/ 112 h 237"/>
                  <a:gd name="T86" fmla="*/ 5 w 224"/>
                  <a:gd name="T87" fmla="*/ 116 h 237"/>
                  <a:gd name="T88" fmla="*/ 30 w 224"/>
                  <a:gd name="T89" fmla="*/ 122 h 237"/>
                  <a:gd name="T90" fmla="*/ 35 w 224"/>
                  <a:gd name="T91" fmla="*/ 126 h 237"/>
                  <a:gd name="T92" fmla="*/ 36 w 224"/>
                  <a:gd name="T93" fmla="*/ 147 h 237"/>
                  <a:gd name="T94" fmla="*/ 48 w 224"/>
                  <a:gd name="T95" fmla="*/ 183 h 237"/>
                  <a:gd name="T96" fmla="*/ 63 w 224"/>
                  <a:gd name="T97" fmla="*/ 221 h 237"/>
                  <a:gd name="T98" fmla="*/ 78 w 224"/>
                  <a:gd name="T99" fmla="*/ 230 h 237"/>
                  <a:gd name="T100" fmla="*/ 89 w 224"/>
                  <a:gd name="T101" fmla="*/ 217 h 237"/>
                  <a:gd name="T102" fmla="*/ 94 w 224"/>
                  <a:gd name="T103" fmla="*/ 201 h 237"/>
                  <a:gd name="T104" fmla="*/ 95 w 224"/>
                  <a:gd name="T105" fmla="*/ 178 h 237"/>
                  <a:gd name="T106" fmla="*/ 106 w 224"/>
                  <a:gd name="T107" fmla="*/ 166 h 237"/>
                  <a:gd name="T108" fmla="*/ 131 w 224"/>
                  <a:gd name="T109" fmla="*/ 143 h 237"/>
                  <a:gd name="T110" fmla="*/ 146 w 224"/>
                  <a:gd name="T111" fmla="*/ 126 h 237"/>
                  <a:gd name="T112" fmla="*/ 163 w 224"/>
                  <a:gd name="T113" fmla="*/ 12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4" h="237">
                    <a:moveTo>
                      <a:pt x="160" y="107"/>
                    </a:moveTo>
                    <a:cubicBezTo>
                      <a:pt x="158" y="103"/>
                      <a:pt x="157" y="97"/>
                      <a:pt x="158" y="95"/>
                    </a:cubicBezTo>
                    <a:cubicBezTo>
                      <a:pt x="158" y="92"/>
                      <a:pt x="161" y="94"/>
                      <a:pt x="162" y="91"/>
                    </a:cubicBezTo>
                    <a:cubicBezTo>
                      <a:pt x="163" y="88"/>
                      <a:pt x="154" y="88"/>
                      <a:pt x="157" y="84"/>
                    </a:cubicBezTo>
                    <a:cubicBezTo>
                      <a:pt x="160" y="81"/>
                      <a:pt x="160" y="84"/>
                      <a:pt x="164" y="84"/>
                    </a:cubicBezTo>
                    <a:cubicBezTo>
                      <a:pt x="167" y="84"/>
                      <a:pt x="169" y="86"/>
                      <a:pt x="169" y="89"/>
                    </a:cubicBezTo>
                    <a:cubicBezTo>
                      <a:pt x="169" y="91"/>
                      <a:pt x="173" y="93"/>
                      <a:pt x="173" y="93"/>
                    </a:cubicBezTo>
                    <a:cubicBezTo>
                      <a:pt x="173" y="93"/>
                      <a:pt x="179" y="92"/>
                      <a:pt x="182" y="92"/>
                    </a:cubicBezTo>
                    <a:cubicBezTo>
                      <a:pt x="185" y="92"/>
                      <a:pt x="188" y="92"/>
                      <a:pt x="188" y="94"/>
                    </a:cubicBezTo>
                    <a:cubicBezTo>
                      <a:pt x="188" y="96"/>
                      <a:pt x="184" y="102"/>
                      <a:pt x="181" y="102"/>
                    </a:cubicBezTo>
                    <a:cubicBezTo>
                      <a:pt x="179" y="102"/>
                      <a:pt x="179" y="110"/>
                      <a:pt x="181" y="111"/>
                    </a:cubicBezTo>
                    <a:cubicBezTo>
                      <a:pt x="183" y="111"/>
                      <a:pt x="185" y="105"/>
                      <a:pt x="187" y="105"/>
                    </a:cubicBezTo>
                    <a:cubicBezTo>
                      <a:pt x="188" y="105"/>
                      <a:pt x="189" y="112"/>
                      <a:pt x="190" y="120"/>
                    </a:cubicBezTo>
                    <a:cubicBezTo>
                      <a:pt x="190" y="120"/>
                      <a:pt x="191" y="119"/>
                      <a:pt x="191" y="119"/>
                    </a:cubicBezTo>
                    <a:cubicBezTo>
                      <a:pt x="193" y="119"/>
                      <a:pt x="192" y="113"/>
                      <a:pt x="193" y="111"/>
                    </a:cubicBezTo>
                    <a:cubicBezTo>
                      <a:pt x="195" y="109"/>
                      <a:pt x="194" y="103"/>
                      <a:pt x="195" y="103"/>
                    </a:cubicBezTo>
                    <a:cubicBezTo>
                      <a:pt x="196" y="103"/>
                      <a:pt x="202" y="105"/>
                      <a:pt x="201" y="103"/>
                    </a:cubicBezTo>
                    <a:cubicBezTo>
                      <a:pt x="201" y="102"/>
                      <a:pt x="205" y="96"/>
                      <a:pt x="204" y="93"/>
                    </a:cubicBezTo>
                    <a:cubicBezTo>
                      <a:pt x="204" y="91"/>
                      <a:pt x="206" y="87"/>
                      <a:pt x="206" y="84"/>
                    </a:cubicBezTo>
                    <a:cubicBezTo>
                      <a:pt x="206" y="80"/>
                      <a:pt x="210" y="79"/>
                      <a:pt x="212" y="77"/>
                    </a:cubicBezTo>
                    <a:cubicBezTo>
                      <a:pt x="214" y="75"/>
                      <a:pt x="218" y="73"/>
                      <a:pt x="218" y="74"/>
                    </a:cubicBezTo>
                    <a:cubicBezTo>
                      <a:pt x="219" y="76"/>
                      <a:pt x="224" y="77"/>
                      <a:pt x="222" y="74"/>
                    </a:cubicBezTo>
                    <a:cubicBezTo>
                      <a:pt x="220" y="71"/>
                      <a:pt x="220" y="70"/>
                      <a:pt x="221" y="69"/>
                    </a:cubicBezTo>
                    <a:cubicBezTo>
                      <a:pt x="223" y="68"/>
                      <a:pt x="223" y="65"/>
                      <a:pt x="223" y="65"/>
                    </a:cubicBezTo>
                    <a:cubicBezTo>
                      <a:pt x="223" y="65"/>
                      <a:pt x="219" y="64"/>
                      <a:pt x="218" y="63"/>
                    </a:cubicBezTo>
                    <a:cubicBezTo>
                      <a:pt x="218" y="61"/>
                      <a:pt x="215" y="59"/>
                      <a:pt x="215" y="57"/>
                    </a:cubicBezTo>
                    <a:cubicBezTo>
                      <a:pt x="215" y="56"/>
                      <a:pt x="213" y="56"/>
                      <a:pt x="211" y="58"/>
                    </a:cubicBezTo>
                    <a:cubicBezTo>
                      <a:pt x="209" y="59"/>
                      <a:pt x="206" y="56"/>
                      <a:pt x="202" y="58"/>
                    </a:cubicBezTo>
                    <a:cubicBezTo>
                      <a:pt x="198" y="60"/>
                      <a:pt x="197" y="63"/>
                      <a:pt x="195" y="63"/>
                    </a:cubicBezTo>
                    <a:cubicBezTo>
                      <a:pt x="193" y="62"/>
                      <a:pt x="193" y="64"/>
                      <a:pt x="191" y="66"/>
                    </a:cubicBezTo>
                    <a:cubicBezTo>
                      <a:pt x="190" y="67"/>
                      <a:pt x="189" y="69"/>
                      <a:pt x="188" y="69"/>
                    </a:cubicBezTo>
                    <a:cubicBezTo>
                      <a:pt x="187" y="69"/>
                      <a:pt x="184" y="71"/>
                      <a:pt x="184" y="71"/>
                    </a:cubicBezTo>
                    <a:cubicBezTo>
                      <a:pt x="184" y="71"/>
                      <a:pt x="186" y="76"/>
                      <a:pt x="184" y="78"/>
                    </a:cubicBezTo>
                    <a:cubicBezTo>
                      <a:pt x="183" y="80"/>
                      <a:pt x="180" y="78"/>
                      <a:pt x="177" y="79"/>
                    </a:cubicBezTo>
                    <a:cubicBezTo>
                      <a:pt x="173" y="80"/>
                      <a:pt x="171" y="78"/>
                      <a:pt x="169" y="78"/>
                    </a:cubicBezTo>
                    <a:cubicBezTo>
                      <a:pt x="166" y="79"/>
                      <a:pt x="165" y="77"/>
                      <a:pt x="164" y="77"/>
                    </a:cubicBezTo>
                    <a:cubicBezTo>
                      <a:pt x="162" y="77"/>
                      <a:pt x="160" y="74"/>
                      <a:pt x="161" y="71"/>
                    </a:cubicBezTo>
                    <a:cubicBezTo>
                      <a:pt x="162" y="69"/>
                      <a:pt x="160" y="65"/>
                      <a:pt x="158" y="67"/>
                    </a:cubicBezTo>
                    <a:cubicBezTo>
                      <a:pt x="157" y="69"/>
                      <a:pt x="155" y="68"/>
                      <a:pt x="155" y="71"/>
                    </a:cubicBezTo>
                    <a:cubicBezTo>
                      <a:pt x="155" y="74"/>
                      <a:pt x="157" y="78"/>
                      <a:pt x="155" y="79"/>
                    </a:cubicBezTo>
                    <a:cubicBezTo>
                      <a:pt x="153" y="81"/>
                      <a:pt x="143" y="82"/>
                      <a:pt x="141" y="81"/>
                    </a:cubicBezTo>
                    <a:cubicBezTo>
                      <a:pt x="139" y="79"/>
                      <a:pt x="131" y="78"/>
                      <a:pt x="131" y="77"/>
                    </a:cubicBezTo>
                    <a:cubicBezTo>
                      <a:pt x="130" y="75"/>
                      <a:pt x="128" y="72"/>
                      <a:pt x="126" y="72"/>
                    </a:cubicBezTo>
                    <a:cubicBezTo>
                      <a:pt x="124" y="72"/>
                      <a:pt x="120" y="74"/>
                      <a:pt x="118" y="73"/>
                    </a:cubicBezTo>
                    <a:cubicBezTo>
                      <a:pt x="117" y="72"/>
                      <a:pt x="114" y="70"/>
                      <a:pt x="112" y="70"/>
                    </a:cubicBezTo>
                    <a:cubicBezTo>
                      <a:pt x="110" y="69"/>
                      <a:pt x="106" y="68"/>
                      <a:pt x="106" y="66"/>
                    </a:cubicBezTo>
                    <a:cubicBezTo>
                      <a:pt x="105" y="65"/>
                      <a:pt x="100" y="64"/>
                      <a:pt x="99" y="63"/>
                    </a:cubicBezTo>
                    <a:cubicBezTo>
                      <a:pt x="98" y="62"/>
                      <a:pt x="95" y="62"/>
                      <a:pt x="95" y="60"/>
                    </a:cubicBezTo>
                    <a:cubicBezTo>
                      <a:pt x="95" y="58"/>
                      <a:pt x="97" y="56"/>
                      <a:pt x="97" y="54"/>
                    </a:cubicBezTo>
                    <a:cubicBezTo>
                      <a:pt x="97" y="52"/>
                      <a:pt x="100" y="50"/>
                      <a:pt x="100" y="49"/>
                    </a:cubicBezTo>
                    <a:cubicBezTo>
                      <a:pt x="100" y="48"/>
                      <a:pt x="97" y="45"/>
                      <a:pt x="97" y="45"/>
                    </a:cubicBezTo>
                    <a:cubicBezTo>
                      <a:pt x="97" y="45"/>
                      <a:pt x="95" y="41"/>
                      <a:pt x="92" y="41"/>
                    </a:cubicBezTo>
                    <a:cubicBezTo>
                      <a:pt x="90" y="41"/>
                      <a:pt x="88" y="37"/>
                      <a:pt x="85" y="37"/>
                    </a:cubicBezTo>
                    <a:cubicBezTo>
                      <a:pt x="83" y="36"/>
                      <a:pt x="84" y="32"/>
                      <a:pt x="83" y="30"/>
                    </a:cubicBezTo>
                    <a:cubicBezTo>
                      <a:pt x="81" y="29"/>
                      <a:pt x="82" y="25"/>
                      <a:pt x="84" y="27"/>
                    </a:cubicBezTo>
                    <a:cubicBezTo>
                      <a:pt x="87" y="29"/>
                      <a:pt x="91" y="27"/>
                      <a:pt x="89" y="24"/>
                    </a:cubicBezTo>
                    <a:cubicBezTo>
                      <a:pt x="88" y="21"/>
                      <a:pt x="85" y="18"/>
                      <a:pt x="85" y="17"/>
                    </a:cubicBezTo>
                    <a:cubicBezTo>
                      <a:pt x="85" y="15"/>
                      <a:pt x="87" y="11"/>
                      <a:pt x="84" y="9"/>
                    </a:cubicBezTo>
                    <a:cubicBezTo>
                      <a:pt x="82" y="8"/>
                      <a:pt x="80" y="6"/>
                      <a:pt x="80" y="4"/>
                    </a:cubicBezTo>
                    <a:cubicBezTo>
                      <a:pt x="79" y="2"/>
                      <a:pt x="77" y="0"/>
                      <a:pt x="77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0"/>
                      <a:pt x="71" y="5"/>
                      <a:pt x="70" y="6"/>
                    </a:cubicBezTo>
                    <a:cubicBezTo>
                      <a:pt x="69" y="7"/>
                      <a:pt x="64" y="8"/>
                      <a:pt x="62" y="9"/>
                    </a:cubicBezTo>
                    <a:cubicBezTo>
                      <a:pt x="60" y="11"/>
                      <a:pt x="54" y="7"/>
                      <a:pt x="50" y="7"/>
                    </a:cubicBezTo>
                    <a:cubicBezTo>
                      <a:pt x="47" y="7"/>
                      <a:pt x="44" y="11"/>
                      <a:pt x="46" y="11"/>
                    </a:cubicBezTo>
                    <a:cubicBezTo>
                      <a:pt x="48" y="12"/>
                      <a:pt x="47" y="19"/>
                      <a:pt x="47" y="19"/>
                    </a:cubicBezTo>
                    <a:cubicBezTo>
                      <a:pt x="47" y="19"/>
                      <a:pt x="49" y="27"/>
                      <a:pt x="52" y="27"/>
                    </a:cubicBezTo>
                    <a:cubicBezTo>
                      <a:pt x="55" y="26"/>
                      <a:pt x="58" y="30"/>
                      <a:pt x="56" y="30"/>
                    </a:cubicBezTo>
                    <a:cubicBezTo>
                      <a:pt x="53" y="31"/>
                      <a:pt x="52" y="34"/>
                      <a:pt x="52" y="36"/>
                    </a:cubicBezTo>
                    <a:cubicBezTo>
                      <a:pt x="51" y="39"/>
                      <a:pt x="52" y="42"/>
                      <a:pt x="50" y="42"/>
                    </a:cubicBezTo>
                    <a:cubicBezTo>
                      <a:pt x="48" y="43"/>
                      <a:pt x="46" y="43"/>
                      <a:pt x="46" y="47"/>
                    </a:cubicBezTo>
                    <a:cubicBezTo>
                      <a:pt x="46" y="50"/>
                      <a:pt x="42" y="49"/>
                      <a:pt x="42" y="51"/>
                    </a:cubicBezTo>
                    <a:cubicBezTo>
                      <a:pt x="41" y="52"/>
                      <a:pt x="39" y="58"/>
                      <a:pt x="38" y="59"/>
                    </a:cubicBezTo>
                    <a:cubicBezTo>
                      <a:pt x="37" y="60"/>
                      <a:pt x="32" y="60"/>
                      <a:pt x="32" y="63"/>
                    </a:cubicBezTo>
                    <a:cubicBezTo>
                      <a:pt x="31" y="66"/>
                      <a:pt x="29" y="70"/>
                      <a:pt x="27" y="69"/>
                    </a:cubicBezTo>
                    <a:cubicBezTo>
                      <a:pt x="26" y="69"/>
                      <a:pt x="23" y="68"/>
                      <a:pt x="22" y="70"/>
                    </a:cubicBezTo>
                    <a:cubicBezTo>
                      <a:pt x="21" y="71"/>
                      <a:pt x="17" y="68"/>
                      <a:pt x="16" y="69"/>
                    </a:cubicBezTo>
                    <a:cubicBezTo>
                      <a:pt x="15" y="70"/>
                      <a:pt x="10" y="74"/>
                      <a:pt x="10" y="77"/>
                    </a:cubicBezTo>
                    <a:cubicBezTo>
                      <a:pt x="10" y="79"/>
                      <a:pt x="15" y="79"/>
                      <a:pt x="15" y="82"/>
                    </a:cubicBezTo>
                    <a:cubicBezTo>
                      <a:pt x="15" y="85"/>
                      <a:pt x="17" y="89"/>
                      <a:pt x="18" y="91"/>
                    </a:cubicBezTo>
                    <a:cubicBezTo>
                      <a:pt x="20" y="92"/>
                      <a:pt x="23" y="96"/>
                      <a:pt x="21" y="98"/>
                    </a:cubicBezTo>
                    <a:cubicBezTo>
                      <a:pt x="20" y="100"/>
                      <a:pt x="18" y="100"/>
                      <a:pt x="15" y="99"/>
                    </a:cubicBezTo>
                    <a:cubicBezTo>
                      <a:pt x="12" y="99"/>
                      <a:pt x="13" y="101"/>
                      <a:pt x="8" y="100"/>
                    </a:cubicBezTo>
                    <a:cubicBezTo>
                      <a:pt x="3" y="99"/>
                      <a:pt x="2" y="103"/>
                      <a:pt x="0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2" y="107"/>
                      <a:pt x="3" y="111"/>
                      <a:pt x="7" y="112"/>
                    </a:cubicBezTo>
                    <a:cubicBezTo>
                      <a:pt x="12" y="114"/>
                      <a:pt x="16" y="109"/>
                      <a:pt x="16" y="113"/>
                    </a:cubicBezTo>
                    <a:cubicBezTo>
                      <a:pt x="16" y="116"/>
                      <a:pt x="5" y="115"/>
                      <a:pt x="5" y="116"/>
                    </a:cubicBezTo>
                    <a:cubicBezTo>
                      <a:pt x="5" y="118"/>
                      <a:pt x="16" y="131"/>
                      <a:pt x="22" y="130"/>
                    </a:cubicBezTo>
                    <a:cubicBezTo>
                      <a:pt x="28" y="129"/>
                      <a:pt x="32" y="123"/>
                      <a:pt x="30" y="122"/>
                    </a:cubicBezTo>
                    <a:cubicBezTo>
                      <a:pt x="29" y="121"/>
                      <a:pt x="31" y="117"/>
                      <a:pt x="33" y="118"/>
                    </a:cubicBezTo>
                    <a:cubicBezTo>
                      <a:pt x="34" y="119"/>
                      <a:pt x="33" y="125"/>
                      <a:pt x="35" y="126"/>
                    </a:cubicBezTo>
                    <a:cubicBezTo>
                      <a:pt x="37" y="128"/>
                      <a:pt x="36" y="130"/>
                      <a:pt x="35" y="134"/>
                    </a:cubicBezTo>
                    <a:cubicBezTo>
                      <a:pt x="34" y="137"/>
                      <a:pt x="36" y="143"/>
                      <a:pt x="36" y="147"/>
                    </a:cubicBezTo>
                    <a:cubicBezTo>
                      <a:pt x="37" y="151"/>
                      <a:pt x="39" y="156"/>
                      <a:pt x="40" y="162"/>
                    </a:cubicBezTo>
                    <a:cubicBezTo>
                      <a:pt x="41" y="167"/>
                      <a:pt x="44" y="177"/>
                      <a:pt x="48" y="183"/>
                    </a:cubicBezTo>
                    <a:cubicBezTo>
                      <a:pt x="51" y="189"/>
                      <a:pt x="53" y="201"/>
                      <a:pt x="55" y="204"/>
                    </a:cubicBezTo>
                    <a:cubicBezTo>
                      <a:pt x="58" y="207"/>
                      <a:pt x="63" y="216"/>
                      <a:pt x="63" y="221"/>
                    </a:cubicBezTo>
                    <a:cubicBezTo>
                      <a:pt x="63" y="226"/>
                      <a:pt x="69" y="234"/>
                      <a:pt x="71" y="235"/>
                    </a:cubicBezTo>
                    <a:cubicBezTo>
                      <a:pt x="73" y="237"/>
                      <a:pt x="77" y="233"/>
                      <a:pt x="78" y="230"/>
                    </a:cubicBezTo>
                    <a:cubicBezTo>
                      <a:pt x="79" y="227"/>
                      <a:pt x="86" y="226"/>
                      <a:pt x="86" y="223"/>
                    </a:cubicBezTo>
                    <a:cubicBezTo>
                      <a:pt x="86" y="220"/>
                      <a:pt x="87" y="218"/>
                      <a:pt x="89" y="217"/>
                    </a:cubicBezTo>
                    <a:cubicBezTo>
                      <a:pt x="91" y="217"/>
                      <a:pt x="91" y="215"/>
                      <a:pt x="91" y="211"/>
                    </a:cubicBezTo>
                    <a:cubicBezTo>
                      <a:pt x="91" y="208"/>
                      <a:pt x="91" y="204"/>
                      <a:pt x="94" y="201"/>
                    </a:cubicBezTo>
                    <a:cubicBezTo>
                      <a:pt x="96" y="199"/>
                      <a:pt x="96" y="191"/>
                      <a:pt x="95" y="188"/>
                    </a:cubicBezTo>
                    <a:cubicBezTo>
                      <a:pt x="93" y="185"/>
                      <a:pt x="94" y="181"/>
                      <a:pt x="95" y="178"/>
                    </a:cubicBezTo>
                    <a:cubicBezTo>
                      <a:pt x="96" y="175"/>
                      <a:pt x="96" y="172"/>
                      <a:pt x="98" y="171"/>
                    </a:cubicBezTo>
                    <a:cubicBezTo>
                      <a:pt x="101" y="171"/>
                      <a:pt x="104" y="169"/>
                      <a:pt x="106" y="166"/>
                    </a:cubicBezTo>
                    <a:cubicBezTo>
                      <a:pt x="109" y="163"/>
                      <a:pt x="116" y="158"/>
                      <a:pt x="118" y="156"/>
                    </a:cubicBezTo>
                    <a:cubicBezTo>
                      <a:pt x="121" y="154"/>
                      <a:pt x="129" y="147"/>
                      <a:pt x="131" y="143"/>
                    </a:cubicBezTo>
                    <a:cubicBezTo>
                      <a:pt x="134" y="139"/>
                      <a:pt x="141" y="138"/>
                      <a:pt x="144" y="135"/>
                    </a:cubicBezTo>
                    <a:cubicBezTo>
                      <a:pt x="147" y="131"/>
                      <a:pt x="146" y="130"/>
                      <a:pt x="146" y="126"/>
                    </a:cubicBezTo>
                    <a:cubicBezTo>
                      <a:pt x="147" y="123"/>
                      <a:pt x="157" y="121"/>
                      <a:pt x="161" y="121"/>
                    </a:cubicBezTo>
                    <a:cubicBezTo>
                      <a:pt x="161" y="121"/>
                      <a:pt x="162" y="121"/>
                      <a:pt x="163" y="121"/>
                    </a:cubicBezTo>
                    <a:cubicBezTo>
                      <a:pt x="163" y="116"/>
                      <a:pt x="161" y="109"/>
                      <a:pt x="160" y="10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8" name="Freeform 51">
                <a:extLst>
                  <a:ext uri="{FF2B5EF4-FFF2-40B4-BE49-F238E27FC236}">
                    <a16:creationId xmlns:a16="http://schemas.microsoft.com/office/drawing/2014/main" id="{8ABEC045-6D99-46D7-BEBC-0B663627A6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017008"/>
                <a:ext cx="583448" cy="250945"/>
              </a:xfrm>
              <a:custGeom>
                <a:avLst/>
                <a:gdLst>
                  <a:gd name="T0" fmla="*/ 235 w 253"/>
                  <a:gd name="T1" fmla="*/ 47 h 109"/>
                  <a:gd name="T2" fmla="*/ 219 w 253"/>
                  <a:gd name="T3" fmla="*/ 45 h 109"/>
                  <a:gd name="T4" fmla="*/ 220 w 253"/>
                  <a:gd name="T5" fmla="*/ 37 h 109"/>
                  <a:gd name="T6" fmla="*/ 221 w 253"/>
                  <a:gd name="T7" fmla="*/ 23 h 109"/>
                  <a:gd name="T8" fmla="*/ 204 w 253"/>
                  <a:gd name="T9" fmla="*/ 21 h 109"/>
                  <a:gd name="T10" fmla="*/ 191 w 253"/>
                  <a:gd name="T11" fmla="*/ 28 h 109"/>
                  <a:gd name="T12" fmla="*/ 170 w 253"/>
                  <a:gd name="T13" fmla="*/ 31 h 109"/>
                  <a:gd name="T14" fmla="*/ 156 w 253"/>
                  <a:gd name="T15" fmla="*/ 24 h 109"/>
                  <a:gd name="T16" fmla="*/ 143 w 253"/>
                  <a:gd name="T17" fmla="*/ 20 h 109"/>
                  <a:gd name="T18" fmla="*/ 128 w 253"/>
                  <a:gd name="T19" fmla="*/ 19 h 109"/>
                  <a:gd name="T20" fmla="*/ 115 w 253"/>
                  <a:gd name="T21" fmla="*/ 20 h 109"/>
                  <a:gd name="T22" fmla="*/ 109 w 253"/>
                  <a:gd name="T23" fmla="*/ 9 h 109"/>
                  <a:gd name="T24" fmla="*/ 95 w 253"/>
                  <a:gd name="T25" fmla="*/ 4 h 109"/>
                  <a:gd name="T26" fmla="*/ 84 w 253"/>
                  <a:gd name="T27" fmla="*/ 1 h 109"/>
                  <a:gd name="T28" fmla="*/ 77 w 253"/>
                  <a:gd name="T29" fmla="*/ 6 h 109"/>
                  <a:gd name="T30" fmla="*/ 77 w 253"/>
                  <a:gd name="T31" fmla="*/ 17 h 109"/>
                  <a:gd name="T32" fmla="*/ 70 w 253"/>
                  <a:gd name="T33" fmla="*/ 25 h 109"/>
                  <a:gd name="T34" fmla="*/ 58 w 253"/>
                  <a:gd name="T35" fmla="*/ 24 h 109"/>
                  <a:gd name="T36" fmla="*/ 49 w 253"/>
                  <a:gd name="T37" fmla="*/ 16 h 109"/>
                  <a:gd name="T38" fmla="*/ 32 w 253"/>
                  <a:gd name="T39" fmla="*/ 16 h 109"/>
                  <a:gd name="T40" fmla="*/ 21 w 253"/>
                  <a:gd name="T41" fmla="*/ 21 h 109"/>
                  <a:gd name="T42" fmla="*/ 7 w 253"/>
                  <a:gd name="T43" fmla="*/ 28 h 109"/>
                  <a:gd name="T44" fmla="*/ 0 w 253"/>
                  <a:gd name="T45" fmla="*/ 31 h 109"/>
                  <a:gd name="T46" fmla="*/ 7 w 253"/>
                  <a:gd name="T47" fmla="*/ 39 h 109"/>
                  <a:gd name="T48" fmla="*/ 21 w 253"/>
                  <a:gd name="T49" fmla="*/ 49 h 109"/>
                  <a:gd name="T50" fmla="*/ 24 w 253"/>
                  <a:gd name="T51" fmla="*/ 63 h 109"/>
                  <a:gd name="T52" fmla="*/ 41 w 253"/>
                  <a:gd name="T53" fmla="*/ 74 h 109"/>
                  <a:gd name="T54" fmla="*/ 52 w 253"/>
                  <a:gd name="T55" fmla="*/ 81 h 109"/>
                  <a:gd name="T56" fmla="*/ 63 w 253"/>
                  <a:gd name="T57" fmla="*/ 96 h 109"/>
                  <a:gd name="T58" fmla="*/ 92 w 253"/>
                  <a:gd name="T59" fmla="*/ 98 h 109"/>
                  <a:gd name="T60" fmla="*/ 116 w 253"/>
                  <a:gd name="T61" fmla="*/ 103 h 109"/>
                  <a:gd name="T62" fmla="*/ 130 w 253"/>
                  <a:gd name="T63" fmla="*/ 108 h 109"/>
                  <a:gd name="T64" fmla="*/ 162 w 253"/>
                  <a:gd name="T65" fmla="*/ 101 h 109"/>
                  <a:gd name="T66" fmla="*/ 187 w 253"/>
                  <a:gd name="T67" fmla="*/ 87 h 109"/>
                  <a:gd name="T68" fmla="*/ 192 w 253"/>
                  <a:gd name="T69" fmla="*/ 75 h 109"/>
                  <a:gd name="T70" fmla="*/ 217 w 253"/>
                  <a:gd name="T71" fmla="*/ 70 h 109"/>
                  <a:gd name="T72" fmla="*/ 234 w 253"/>
                  <a:gd name="T73" fmla="*/ 60 h 109"/>
                  <a:gd name="T74" fmla="*/ 253 w 253"/>
                  <a:gd name="T75" fmla="*/ 5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3" h="109">
                    <a:moveTo>
                      <a:pt x="243" y="46"/>
                    </a:moveTo>
                    <a:cubicBezTo>
                      <a:pt x="240" y="42"/>
                      <a:pt x="236" y="44"/>
                      <a:pt x="235" y="47"/>
                    </a:cubicBezTo>
                    <a:cubicBezTo>
                      <a:pt x="234" y="49"/>
                      <a:pt x="232" y="46"/>
                      <a:pt x="227" y="46"/>
                    </a:cubicBezTo>
                    <a:cubicBezTo>
                      <a:pt x="222" y="46"/>
                      <a:pt x="222" y="48"/>
                      <a:pt x="219" y="45"/>
                    </a:cubicBezTo>
                    <a:cubicBezTo>
                      <a:pt x="216" y="42"/>
                      <a:pt x="220" y="41"/>
                      <a:pt x="220" y="41"/>
                    </a:cubicBezTo>
                    <a:cubicBezTo>
                      <a:pt x="220" y="37"/>
                      <a:pt x="220" y="37"/>
                      <a:pt x="220" y="37"/>
                    </a:cubicBezTo>
                    <a:cubicBezTo>
                      <a:pt x="227" y="24"/>
                      <a:pt x="227" y="24"/>
                      <a:pt x="227" y="24"/>
                    </a:cubicBezTo>
                    <a:cubicBezTo>
                      <a:pt x="225" y="23"/>
                      <a:pt x="222" y="23"/>
                      <a:pt x="221" y="23"/>
                    </a:cubicBezTo>
                    <a:cubicBezTo>
                      <a:pt x="219" y="24"/>
                      <a:pt x="215" y="24"/>
                      <a:pt x="214" y="22"/>
                    </a:cubicBezTo>
                    <a:cubicBezTo>
                      <a:pt x="214" y="20"/>
                      <a:pt x="206" y="20"/>
                      <a:pt x="204" y="21"/>
                    </a:cubicBezTo>
                    <a:cubicBezTo>
                      <a:pt x="202" y="23"/>
                      <a:pt x="198" y="24"/>
                      <a:pt x="198" y="26"/>
                    </a:cubicBezTo>
                    <a:cubicBezTo>
                      <a:pt x="197" y="27"/>
                      <a:pt x="193" y="27"/>
                      <a:pt x="191" y="28"/>
                    </a:cubicBezTo>
                    <a:cubicBezTo>
                      <a:pt x="190" y="29"/>
                      <a:pt x="181" y="30"/>
                      <a:pt x="181" y="31"/>
                    </a:cubicBezTo>
                    <a:cubicBezTo>
                      <a:pt x="181" y="32"/>
                      <a:pt x="171" y="32"/>
                      <a:pt x="170" y="31"/>
                    </a:cubicBezTo>
                    <a:cubicBezTo>
                      <a:pt x="169" y="30"/>
                      <a:pt x="161" y="31"/>
                      <a:pt x="160" y="29"/>
                    </a:cubicBezTo>
                    <a:cubicBezTo>
                      <a:pt x="159" y="27"/>
                      <a:pt x="156" y="26"/>
                      <a:pt x="156" y="24"/>
                    </a:cubicBezTo>
                    <a:cubicBezTo>
                      <a:pt x="156" y="23"/>
                      <a:pt x="150" y="23"/>
                      <a:pt x="149" y="21"/>
                    </a:cubicBezTo>
                    <a:cubicBezTo>
                      <a:pt x="148" y="20"/>
                      <a:pt x="143" y="19"/>
                      <a:pt x="143" y="20"/>
                    </a:cubicBezTo>
                    <a:cubicBezTo>
                      <a:pt x="142" y="20"/>
                      <a:pt x="137" y="18"/>
                      <a:pt x="135" y="18"/>
                    </a:cubicBezTo>
                    <a:cubicBezTo>
                      <a:pt x="134" y="18"/>
                      <a:pt x="129" y="19"/>
                      <a:pt x="128" y="19"/>
                    </a:cubicBezTo>
                    <a:cubicBezTo>
                      <a:pt x="127" y="19"/>
                      <a:pt x="124" y="21"/>
                      <a:pt x="122" y="22"/>
                    </a:cubicBezTo>
                    <a:cubicBezTo>
                      <a:pt x="121" y="22"/>
                      <a:pt x="116" y="19"/>
                      <a:pt x="115" y="20"/>
                    </a:cubicBezTo>
                    <a:cubicBezTo>
                      <a:pt x="114" y="20"/>
                      <a:pt x="111" y="17"/>
                      <a:pt x="110" y="16"/>
                    </a:cubicBezTo>
                    <a:cubicBezTo>
                      <a:pt x="109" y="14"/>
                      <a:pt x="110" y="10"/>
                      <a:pt x="109" y="9"/>
                    </a:cubicBezTo>
                    <a:cubicBezTo>
                      <a:pt x="108" y="7"/>
                      <a:pt x="103" y="7"/>
                      <a:pt x="101" y="6"/>
                    </a:cubicBezTo>
                    <a:cubicBezTo>
                      <a:pt x="100" y="6"/>
                      <a:pt x="97" y="4"/>
                      <a:pt x="95" y="4"/>
                    </a:cubicBezTo>
                    <a:cubicBezTo>
                      <a:pt x="94" y="4"/>
                      <a:pt x="91" y="4"/>
                      <a:pt x="90" y="3"/>
                    </a:cubicBezTo>
                    <a:cubicBezTo>
                      <a:pt x="90" y="2"/>
                      <a:pt x="86" y="1"/>
                      <a:pt x="84" y="1"/>
                    </a:cubicBezTo>
                    <a:cubicBezTo>
                      <a:pt x="83" y="0"/>
                      <a:pt x="83" y="2"/>
                      <a:pt x="82" y="3"/>
                    </a:cubicBezTo>
                    <a:cubicBezTo>
                      <a:pt x="81" y="4"/>
                      <a:pt x="78" y="4"/>
                      <a:pt x="77" y="6"/>
                    </a:cubicBezTo>
                    <a:cubicBezTo>
                      <a:pt x="77" y="8"/>
                      <a:pt x="74" y="8"/>
                      <a:pt x="74" y="10"/>
                    </a:cubicBezTo>
                    <a:cubicBezTo>
                      <a:pt x="74" y="12"/>
                      <a:pt x="76" y="16"/>
                      <a:pt x="77" y="17"/>
                    </a:cubicBezTo>
                    <a:cubicBezTo>
                      <a:pt x="78" y="18"/>
                      <a:pt x="77" y="21"/>
                      <a:pt x="77" y="21"/>
                    </a:cubicBezTo>
                    <a:cubicBezTo>
                      <a:pt x="76" y="22"/>
                      <a:pt x="71" y="23"/>
                      <a:pt x="70" y="25"/>
                    </a:cubicBezTo>
                    <a:cubicBezTo>
                      <a:pt x="69" y="26"/>
                      <a:pt x="67" y="25"/>
                      <a:pt x="64" y="23"/>
                    </a:cubicBezTo>
                    <a:cubicBezTo>
                      <a:pt x="62" y="22"/>
                      <a:pt x="59" y="23"/>
                      <a:pt x="58" y="24"/>
                    </a:cubicBezTo>
                    <a:cubicBezTo>
                      <a:pt x="57" y="25"/>
                      <a:pt x="52" y="21"/>
                      <a:pt x="51" y="21"/>
                    </a:cubicBezTo>
                    <a:cubicBezTo>
                      <a:pt x="50" y="21"/>
                      <a:pt x="50" y="16"/>
                      <a:pt x="49" y="16"/>
                    </a:cubicBezTo>
                    <a:cubicBezTo>
                      <a:pt x="47" y="17"/>
                      <a:pt x="39" y="15"/>
                      <a:pt x="37" y="15"/>
                    </a:cubicBezTo>
                    <a:cubicBezTo>
                      <a:pt x="36" y="14"/>
                      <a:pt x="32" y="14"/>
                      <a:pt x="32" y="16"/>
                    </a:cubicBezTo>
                    <a:cubicBezTo>
                      <a:pt x="31" y="17"/>
                      <a:pt x="27" y="16"/>
                      <a:pt x="26" y="18"/>
                    </a:cubicBezTo>
                    <a:cubicBezTo>
                      <a:pt x="25" y="19"/>
                      <a:pt x="22" y="20"/>
                      <a:pt x="21" y="21"/>
                    </a:cubicBezTo>
                    <a:cubicBezTo>
                      <a:pt x="20" y="23"/>
                      <a:pt x="16" y="23"/>
                      <a:pt x="15" y="25"/>
                    </a:cubicBezTo>
                    <a:cubicBezTo>
                      <a:pt x="14" y="27"/>
                      <a:pt x="9" y="28"/>
                      <a:pt x="7" y="28"/>
                    </a:cubicBezTo>
                    <a:cubicBezTo>
                      <a:pt x="6" y="29"/>
                      <a:pt x="2" y="29"/>
                      <a:pt x="2" y="30"/>
                    </a:cubicBezTo>
                    <a:cubicBezTo>
                      <a:pt x="2" y="31"/>
                      <a:pt x="1" y="31"/>
                      <a:pt x="0" y="31"/>
                    </a:cubicBezTo>
                    <a:cubicBezTo>
                      <a:pt x="1" y="31"/>
                      <a:pt x="1" y="32"/>
                      <a:pt x="1" y="32"/>
                    </a:cubicBezTo>
                    <a:cubicBezTo>
                      <a:pt x="2" y="37"/>
                      <a:pt x="4" y="37"/>
                      <a:pt x="7" y="39"/>
                    </a:cubicBezTo>
                    <a:cubicBezTo>
                      <a:pt x="9" y="41"/>
                      <a:pt x="11" y="43"/>
                      <a:pt x="14" y="43"/>
                    </a:cubicBezTo>
                    <a:cubicBezTo>
                      <a:pt x="16" y="43"/>
                      <a:pt x="20" y="47"/>
                      <a:pt x="21" y="49"/>
                    </a:cubicBezTo>
                    <a:cubicBezTo>
                      <a:pt x="21" y="51"/>
                      <a:pt x="23" y="54"/>
                      <a:pt x="25" y="55"/>
                    </a:cubicBezTo>
                    <a:cubicBezTo>
                      <a:pt x="26" y="56"/>
                      <a:pt x="24" y="60"/>
                      <a:pt x="24" y="63"/>
                    </a:cubicBezTo>
                    <a:cubicBezTo>
                      <a:pt x="24" y="66"/>
                      <a:pt x="21" y="67"/>
                      <a:pt x="23" y="70"/>
                    </a:cubicBezTo>
                    <a:cubicBezTo>
                      <a:pt x="24" y="73"/>
                      <a:pt x="37" y="74"/>
                      <a:pt x="41" y="74"/>
                    </a:cubicBezTo>
                    <a:cubicBezTo>
                      <a:pt x="44" y="74"/>
                      <a:pt x="46" y="78"/>
                      <a:pt x="47" y="78"/>
                    </a:cubicBezTo>
                    <a:cubicBezTo>
                      <a:pt x="49" y="78"/>
                      <a:pt x="49" y="81"/>
                      <a:pt x="52" y="81"/>
                    </a:cubicBezTo>
                    <a:cubicBezTo>
                      <a:pt x="55" y="82"/>
                      <a:pt x="57" y="83"/>
                      <a:pt x="58" y="88"/>
                    </a:cubicBezTo>
                    <a:cubicBezTo>
                      <a:pt x="59" y="93"/>
                      <a:pt x="62" y="94"/>
                      <a:pt x="63" y="96"/>
                    </a:cubicBezTo>
                    <a:cubicBezTo>
                      <a:pt x="63" y="98"/>
                      <a:pt x="69" y="97"/>
                      <a:pt x="73" y="97"/>
                    </a:cubicBezTo>
                    <a:cubicBezTo>
                      <a:pt x="77" y="98"/>
                      <a:pt x="89" y="97"/>
                      <a:pt x="92" y="98"/>
                    </a:cubicBezTo>
                    <a:cubicBezTo>
                      <a:pt x="95" y="98"/>
                      <a:pt x="103" y="98"/>
                      <a:pt x="107" y="101"/>
                    </a:cubicBezTo>
                    <a:cubicBezTo>
                      <a:pt x="111" y="104"/>
                      <a:pt x="113" y="102"/>
                      <a:pt x="116" y="103"/>
                    </a:cubicBezTo>
                    <a:cubicBezTo>
                      <a:pt x="118" y="105"/>
                      <a:pt x="120" y="106"/>
                      <a:pt x="124" y="105"/>
                    </a:cubicBezTo>
                    <a:cubicBezTo>
                      <a:pt x="128" y="105"/>
                      <a:pt x="128" y="108"/>
                      <a:pt x="130" y="108"/>
                    </a:cubicBezTo>
                    <a:cubicBezTo>
                      <a:pt x="133" y="109"/>
                      <a:pt x="137" y="104"/>
                      <a:pt x="144" y="101"/>
                    </a:cubicBezTo>
                    <a:cubicBezTo>
                      <a:pt x="151" y="98"/>
                      <a:pt x="159" y="100"/>
                      <a:pt x="162" y="101"/>
                    </a:cubicBezTo>
                    <a:cubicBezTo>
                      <a:pt x="166" y="101"/>
                      <a:pt x="173" y="99"/>
                      <a:pt x="177" y="94"/>
                    </a:cubicBezTo>
                    <a:cubicBezTo>
                      <a:pt x="181" y="90"/>
                      <a:pt x="186" y="91"/>
                      <a:pt x="187" y="87"/>
                    </a:cubicBezTo>
                    <a:cubicBezTo>
                      <a:pt x="187" y="82"/>
                      <a:pt x="183" y="81"/>
                      <a:pt x="185" y="77"/>
                    </a:cubicBezTo>
                    <a:cubicBezTo>
                      <a:pt x="187" y="74"/>
                      <a:pt x="190" y="74"/>
                      <a:pt x="192" y="75"/>
                    </a:cubicBezTo>
                    <a:cubicBezTo>
                      <a:pt x="194" y="76"/>
                      <a:pt x="200" y="78"/>
                      <a:pt x="205" y="74"/>
                    </a:cubicBezTo>
                    <a:cubicBezTo>
                      <a:pt x="210" y="70"/>
                      <a:pt x="213" y="71"/>
                      <a:pt x="217" y="70"/>
                    </a:cubicBezTo>
                    <a:cubicBezTo>
                      <a:pt x="222" y="70"/>
                      <a:pt x="221" y="67"/>
                      <a:pt x="224" y="64"/>
                    </a:cubicBezTo>
                    <a:cubicBezTo>
                      <a:pt x="228" y="61"/>
                      <a:pt x="231" y="60"/>
                      <a:pt x="234" y="60"/>
                    </a:cubicBezTo>
                    <a:cubicBezTo>
                      <a:pt x="237" y="60"/>
                      <a:pt x="242" y="56"/>
                      <a:pt x="245" y="58"/>
                    </a:cubicBezTo>
                    <a:cubicBezTo>
                      <a:pt x="248" y="59"/>
                      <a:pt x="252" y="59"/>
                      <a:pt x="253" y="56"/>
                    </a:cubicBezTo>
                    <a:cubicBezTo>
                      <a:pt x="253" y="54"/>
                      <a:pt x="245" y="49"/>
                      <a:pt x="243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9" name="Freeform 52">
                <a:extLst>
                  <a:ext uri="{FF2B5EF4-FFF2-40B4-BE49-F238E27FC236}">
                    <a16:creationId xmlns:a16="http://schemas.microsoft.com/office/drawing/2014/main" id="{4C6E17BF-8549-46E8-ABA3-3461E9163E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57416"/>
                <a:ext cx="10038" cy="25095"/>
              </a:xfrm>
              <a:custGeom>
                <a:avLst/>
                <a:gdLst>
                  <a:gd name="T0" fmla="*/ 2 w 4"/>
                  <a:gd name="T1" fmla="*/ 0 h 11"/>
                  <a:gd name="T2" fmla="*/ 0 w 4"/>
                  <a:gd name="T3" fmla="*/ 6 h 11"/>
                  <a:gd name="T4" fmla="*/ 3 w 4"/>
                  <a:gd name="T5" fmla="*/ 11 h 11"/>
                  <a:gd name="T6" fmla="*/ 4 w 4"/>
                  <a:gd name="T7" fmla="*/ 1 h 11"/>
                  <a:gd name="T8" fmla="*/ 4 w 4"/>
                  <a:gd name="T9" fmla="*/ 0 h 11"/>
                  <a:gd name="T10" fmla="*/ 2 w 4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1">
                    <a:moveTo>
                      <a:pt x="2" y="0"/>
                    </a:moveTo>
                    <a:cubicBezTo>
                      <a:pt x="1" y="0"/>
                      <a:pt x="0" y="5"/>
                      <a:pt x="0" y="6"/>
                    </a:cubicBezTo>
                    <a:cubicBezTo>
                      <a:pt x="0" y="6"/>
                      <a:pt x="1" y="8"/>
                      <a:pt x="3" y="11"/>
                    </a:cubicBezTo>
                    <a:cubicBezTo>
                      <a:pt x="4" y="7"/>
                      <a:pt x="4" y="2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0" name="Freeform 53">
                <a:extLst>
                  <a:ext uri="{FF2B5EF4-FFF2-40B4-BE49-F238E27FC236}">
                    <a16:creationId xmlns:a16="http://schemas.microsoft.com/office/drawing/2014/main" id="{C453B886-5201-4F7A-8B31-E04A504E4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5823" y="3441105"/>
                <a:ext cx="27604" cy="75284"/>
              </a:xfrm>
              <a:custGeom>
                <a:avLst/>
                <a:gdLst>
                  <a:gd name="T0" fmla="*/ 6 w 12"/>
                  <a:gd name="T1" fmla="*/ 33 h 33"/>
                  <a:gd name="T2" fmla="*/ 7 w 12"/>
                  <a:gd name="T3" fmla="*/ 33 h 33"/>
                  <a:gd name="T4" fmla="*/ 9 w 12"/>
                  <a:gd name="T5" fmla="*/ 22 h 33"/>
                  <a:gd name="T6" fmla="*/ 10 w 12"/>
                  <a:gd name="T7" fmla="*/ 18 h 33"/>
                  <a:gd name="T8" fmla="*/ 7 w 12"/>
                  <a:gd name="T9" fmla="*/ 13 h 33"/>
                  <a:gd name="T10" fmla="*/ 9 w 12"/>
                  <a:gd name="T11" fmla="*/ 7 h 33"/>
                  <a:gd name="T12" fmla="*/ 11 w 12"/>
                  <a:gd name="T13" fmla="*/ 7 h 33"/>
                  <a:gd name="T14" fmla="*/ 12 w 12"/>
                  <a:gd name="T15" fmla="*/ 1 h 33"/>
                  <a:gd name="T16" fmla="*/ 8 w 12"/>
                  <a:gd name="T17" fmla="*/ 0 h 33"/>
                  <a:gd name="T18" fmla="*/ 7 w 12"/>
                  <a:gd name="T19" fmla="*/ 3 h 33"/>
                  <a:gd name="T20" fmla="*/ 0 w 12"/>
                  <a:gd name="T21" fmla="*/ 18 h 33"/>
                  <a:gd name="T22" fmla="*/ 6 w 12"/>
                  <a:gd name="T23" fmla="*/ 32 h 33"/>
                  <a:gd name="T24" fmla="*/ 6 w 12"/>
                  <a:gd name="T2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33">
                    <a:moveTo>
                      <a:pt x="6" y="33"/>
                    </a:moveTo>
                    <a:cubicBezTo>
                      <a:pt x="6" y="33"/>
                      <a:pt x="6" y="33"/>
                      <a:pt x="7" y="33"/>
                    </a:cubicBezTo>
                    <a:cubicBezTo>
                      <a:pt x="7" y="28"/>
                      <a:pt x="8" y="23"/>
                      <a:pt x="9" y="22"/>
                    </a:cubicBezTo>
                    <a:cubicBezTo>
                      <a:pt x="10" y="21"/>
                      <a:pt x="10" y="19"/>
                      <a:pt x="10" y="18"/>
                    </a:cubicBezTo>
                    <a:cubicBezTo>
                      <a:pt x="8" y="15"/>
                      <a:pt x="7" y="13"/>
                      <a:pt x="7" y="13"/>
                    </a:cubicBezTo>
                    <a:cubicBezTo>
                      <a:pt x="7" y="12"/>
                      <a:pt x="8" y="7"/>
                      <a:pt x="9" y="7"/>
                    </a:cubicBezTo>
                    <a:cubicBezTo>
                      <a:pt x="9" y="7"/>
                      <a:pt x="10" y="7"/>
                      <a:pt x="11" y="7"/>
                    </a:cubicBezTo>
                    <a:cubicBezTo>
                      <a:pt x="12" y="5"/>
                      <a:pt x="12" y="3"/>
                      <a:pt x="12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7" y="2"/>
                      <a:pt x="7" y="3"/>
                    </a:cubicBezTo>
                    <a:cubicBezTo>
                      <a:pt x="6" y="8"/>
                      <a:pt x="2" y="15"/>
                      <a:pt x="0" y="18"/>
                    </a:cubicBezTo>
                    <a:cubicBezTo>
                      <a:pt x="6" y="32"/>
                      <a:pt x="6" y="32"/>
                      <a:pt x="6" y="32"/>
                    </a:cubicBezTo>
                    <a:lnTo>
                      <a:pt x="6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1" name="Freeform 54">
                <a:extLst>
                  <a:ext uri="{FF2B5EF4-FFF2-40B4-BE49-F238E27FC236}">
                    <a16:creationId xmlns:a16="http://schemas.microsoft.com/office/drawing/2014/main" id="{F1041B2D-EB3A-4E41-A763-425F26E81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38596"/>
                <a:ext cx="79048" cy="87831"/>
              </a:xfrm>
              <a:custGeom>
                <a:avLst/>
                <a:gdLst>
                  <a:gd name="T0" fmla="*/ 31 w 34"/>
                  <a:gd name="T1" fmla="*/ 0 h 38"/>
                  <a:gd name="T2" fmla="*/ 21 w 34"/>
                  <a:gd name="T3" fmla="*/ 5 h 38"/>
                  <a:gd name="T4" fmla="*/ 13 w 34"/>
                  <a:gd name="T5" fmla="*/ 9 h 38"/>
                  <a:gd name="T6" fmla="*/ 6 w 34"/>
                  <a:gd name="T7" fmla="*/ 5 h 38"/>
                  <a:gd name="T8" fmla="*/ 5 w 34"/>
                  <a:gd name="T9" fmla="*/ 2 h 38"/>
                  <a:gd name="T10" fmla="*/ 5 w 34"/>
                  <a:gd name="T11" fmla="*/ 2 h 38"/>
                  <a:gd name="T12" fmla="*/ 4 w 34"/>
                  <a:gd name="T13" fmla="*/ 9 h 38"/>
                  <a:gd name="T14" fmla="*/ 2 w 34"/>
                  <a:gd name="T15" fmla="*/ 23 h 38"/>
                  <a:gd name="T16" fmla="*/ 0 w 34"/>
                  <a:gd name="T17" fmla="*/ 34 h 38"/>
                  <a:gd name="T18" fmla="*/ 7 w 34"/>
                  <a:gd name="T19" fmla="*/ 37 h 38"/>
                  <a:gd name="T20" fmla="*/ 13 w 34"/>
                  <a:gd name="T21" fmla="*/ 33 h 38"/>
                  <a:gd name="T22" fmla="*/ 18 w 34"/>
                  <a:gd name="T23" fmla="*/ 30 h 38"/>
                  <a:gd name="T24" fmla="*/ 23 w 34"/>
                  <a:gd name="T25" fmla="*/ 26 h 38"/>
                  <a:gd name="T26" fmla="*/ 17 w 34"/>
                  <a:gd name="T27" fmla="*/ 19 h 38"/>
                  <a:gd name="T28" fmla="*/ 25 w 34"/>
                  <a:gd name="T29" fmla="*/ 14 h 38"/>
                  <a:gd name="T30" fmla="*/ 33 w 34"/>
                  <a:gd name="T31" fmla="*/ 12 h 38"/>
                  <a:gd name="T32" fmla="*/ 34 w 34"/>
                  <a:gd name="T33" fmla="*/ 12 h 38"/>
                  <a:gd name="T34" fmla="*/ 32 w 34"/>
                  <a:gd name="T35" fmla="*/ 4 h 38"/>
                  <a:gd name="T36" fmla="*/ 31 w 34"/>
                  <a:gd name="T3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8">
                    <a:moveTo>
                      <a:pt x="31" y="0"/>
                    </a:moveTo>
                    <a:cubicBezTo>
                      <a:pt x="26" y="3"/>
                      <a:pt x="22" y="5"/>
                      <a:pt x="21" y="5"/>
                    </a:cubicBezTo>
                    <a:cubicBezTo>
                      <a:pt x="19" y="5"/>
                      <a:pt x="13" y="9"/>
                      <a:pt x="13" y="9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5"/>
                      <a:pt x="4" y="8"/>
                      <a:pt x="4" y="9"/>
                    </a:cubicBezTo>
                    <a:cubicBezTo>
                      <a:pt x="4" y="11"/>
                      <a:pt x="4" y="21"/>
                      <a:pt x="2" y="23"/>
                    </a:cubicBezTo>
                    <a:cubicBezTo>
                      <a:pt x="1" y="24"/>
                      <a:pt x="0" y="29"/>
                      <a:pt x="0" y="34"/>
                    </a:cubicBezTo>
                    <a:cubicBezTo>
                      <a:pt x="2" y="36"/>
                      <a:pt x="5" y="37"/>
                      <a:pt x="7" y="37"/>
                    </a:cubicBezTo>
                    <a:cubicBezTo>
                      <a:pt x="10" y="38"/>
                      <a:pt x="13" y="34"/>
                      <a:pt x="13" y="33"/>
                    </a:cubicBezTo>
                    <a:cubicBezTo>
                      <a:pt x="13" y="31"/>
                      <a:pt x="16" y="30"/>
                      <a:pt x="18" y="30"/>
                    </a:cubicBezTo>
                    <a:cubicBezTo>
                      <a:pt x="21" y="30"/>
                      <a:pt x="21" y="27"/>
                      <a:pt x="23" y="26"/>
                    </a:cubicBezTo>
                    <a:cubicBezTo>
                      <a:pt x="25" y="26"/>
                      <a:pt x="19" y="20"/>
                      <a:pt x="17" y="19"/>
                    </a:cubicBezTo>
                    <a:cubicBezTo>
                      <a:pt x="15" y="19"/>
                      <a:pt x="19" y="15"/>
                      <a:pt x="25" y="14"/>
                    </a:cubicBezTo>
                    <a:cubicBezTo>
                      <a:pt x="31" y="14"/>
                      <a:pt x="30" y="12"/>
                      <a:pt x="33" y="12"/>
                    </a:cubicBezTo>
                    <a:cubicBezTo>
                      <a:pt x="33" y="12"/>
                      <a:pt x="34" y="12"/>
                      <a:pt x="34" y="12"/>
                    </a:cubicBezTo>
                    <a:cubicBezTo>
                      <a:pt x="33" y="9"/>
                      <a:pt x="32" y="6"/>
                      <a:pt x="32" y="4"/>
                    </a:cubicBezTo>
                    <a:cubicBezTo>
                      <a:pt x="31" y="3"/>
                      <a:pt x="31" y="1"/>
                      <a:pt x="31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2" name="Freeform 55">
                <a:extLst>
                  <a:ext uri="{FF2B5EF4-FFF2-40B4-BE49-F238E27FC236}">
                    <a16:creationId xmlns:a16="http://schemas.microsoft.com/office/drawing/2014/main" id="{237F28F5-D49A-4C12-932C-292E3330C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9573" y="3226547"/>
                <a:ext cx="202011" cy="87831"/>
              </a:xfrm>
              <a:custGeom>
                <a:avLst/>
                <a:gdLst>
                  <a:gd name="T0" fmla="*/ 81 w 88"/>
                  <a:gd name="T1" fmla="*/ 8 h 38"/>
                  <a:gd name="T2" fmla="*/ 73 w 88"/>
                  <a:gd name="T3" fmla="*/ 5 h 38"/>
                  <a:gd name="T4" fmla="*/ 53 w 88"/>
                  <a:gd name="T5" fmla="*/ 4 h 38"/>
                  <a:gd name="T6" fmla="*/ 42 w 88"/>
                  <a:gd name="T7" fmla="*/ 1 h 38"/>
                  <a:gd name="T8" fmla="*/ 34 w 88"/>
                  <a:gd name="T9" fmla="*/ 4 h 38"/>
                  <a:gd name="T10" fmla="*/ 26 w 88"/>
                  <a:gd name="T11" fmla="*/ 6 h 38"/>
                  <a:gd name="T12" fmla="*/ 15 w 88"/>
                  <a:gd name="T13" fmla="*/ 6 h 38"/>
                  <a:gd name="T14" fmla="*/ 10 w 88"/>
                  <a:gd name="T15" fmla="*/ 11 h 38"/>
                  <a:gd name="T16" fmla="*/ 8 w 88"/>
                  <a:gd name="T17" fmla="*/ 16 h 38"/>
                  <a:gd name="T18" fmla="*/ 11 w 88"/>
                  <a:gd name="T19" fmla="*/ 18 h 38"/>
                  <a:gd name="T20" fmla="*/ 17 w 88"/>
                  <a:gd name="T21" fmla="*/ 18 h 38"/>
                  <a:gd name="T22" fmla="*/ 28 w 88"/>
                  <a:gd name="T23" fmla="*/ 23 h 38"/>
                  <a:gd name="T24" fmla="*/ 25 w 88"/>
                  <a:gd name="T25" fmla="*/ 27 h 38"/>
                  <a:gd name="T26" fmla="*/ 17 w 88"/>
                  <a:gd name="T27" fmla="*/ 29 h 38"/>
                  <a:gd name="T28" fmla="*/ 6 w 88"/>
                  <a:gd name="T29" fmla="*/ 30 h 38"/>
                  <a:gd name="T30" fmla="*/ 0 w 88"/>
                  <a:gd name="T31" fmla="*/ 35 h 38"/>
                  <a:gd name="T32" fmla="*/ 11 w 88"/>
                  <a:gd name="T33" fmla="*/ 36 h 38"/>
                  <a:gd name="T34" fmla="*/ 19 w 88"/>
                  <a:gd name="T35" fmla="*/ 36 h 38"/>
                  <a:gd name="T36" fmla="*/ 25 w 88"/>
                  <a:gd name="T37" fmla="*/ 38 h 38"/>
                  <a:gd name="T38" fmla="*/ 36 w 88"/>
                  <a:gd name="T39" fmla="*/ 37 h 38"/>
                  <a:gd name="T40" fmla="*/ 37 w 88"/>
                  <a:gd name="T41" fmla="*/ 33 h 38"/>
                  <a:gd name="T42" fmla="*/ 41 w 88"/>
                  <a:gd name="T43" fmla="*/ 31 h 38"/>
                  <a:gd name="T44" fmla="*/ 45 w 88"/>
                  <a:gd name="T45" fmla="*/ 28 h 38"/>
                  <a:gd name="T46" fmla="*/ 50 w 88"/>
                  <a:gd name="T47" fmla="*/ 26 h 38"/>
                  <a:gd name="T48" fmla="*/ 55 w 88"/>
                  <a:gd name="T49" fmla="*/ 28 h 38"/>
                  <a:gd name="T50" fmla="*/ 60 w 88"/>
                  <a:gd name="T51" fmla="*/ 25 h 38"/>
                  <a:gd name="T52" fmla="*/ 67 w 88"/>
                  <a:gd name="T53" fmla="*/ 23 h 38"/>
                  <a:gd name="T54" fmla="*/ 73 w 88"/>
                  <a:gd name="T55" fmla="*/ 19 h 38"/>
                  <a:gd name="T56" fmla="*/ 80 w 88"/>
                  <a:gd name="T57" fmla="*/ 15 h 38"/>
                  <a:gd name="T58" fmla="*/ 87 w 88"/>
                  <a:gd name="T59" fmla="*/ 12 h 38"/>
                  <a:gd name="T60" fmla="*/ 88 w 88"/>
                  <a:gd name="T61" fmla="*/ 10 h 38"/>
                  <a:gd name="T62" fmla="*/ 81 w 88"/>
                  <a:gd name="T63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8" h="38">
                    <a:moveTo>
                      <a:pt x="81" y="8"/>
                    </a:moveTo>
                    <a:cubicBezTo>
                      <a:pt x="78" y="4"/>
                      <a:pt x="77" y="6"/>
                      <a:pt x="73" y="5"/>
                    </a:cubicBezTo>
                    <a:cubicBezTo>
                      <a:pt x="70" y="4"/>
                      <a:pt x="55" y="3"/>
                      <a:pt x="53" y="4"/>
                    </a:cubicBezTo>
                    <a:cubicBezTo>
                      <a:pt x="50" y="5"/>
                      <a:pt x="44" y="2"/>
                      <a:pt x="42" y="1"/>
                    </a:cubicBezTo>
                    <a:cubicBezTo>
                      <a:pt x="40" y="0"/>
                      <a:pt x="34" y="1"/>
                      <a:pt x="34" y="4"/>
                    </a:cubicBezTo>
                    <a:cubicBezTo>
                      <a:pt x="33" y="8"/>
                      <a:pt x="31" y="8"/>
                      <a:pt x="26" y="6"/>
                    </a:cubicBezTo>
                    <a:cubicBezTo>
                      <a:pt x="22" y="3"/>
                      <a:pt x="16" y="3"/>
                      <a:pt x="15" y="6"/>
                    </a:cubicBezTo>
                    <a:cubicBezTo>
                      <a:pt x="15" y="8"/>
                      <a:pt x="12" y="11"/>
                      <a:pt x="10" y="11"/>
                    </a:cubicBezTo>
                    <a:cubicBezTo>
                      <a:pt x="10" y="12"/>
                      <a:pt x="9" y="14"/>
                      <a:pt x="8" y="16"/>
                    </a:cubicBezTo>
                    <a:cubicBezTo>
                      <a:pt x="9" y="16"/>
                      <a:pt x="10" y="17"/>
                      <a:pt x="11" y="18"/>
                    </a:cubicBezTo>
                    <a:cubicBezTo>
                      <a:pt x="13" y="20"/>
                      <a:pt x="17" y="20"/>
                      <a:pt x="17" y="18"/>
                    </a:cubicBezTo>
                    <a:cubicBezTo>
                      <a:pt x="18" y="16"/>
                      <a:pt x="25" y="20"/>
                      <a:pt x="28" y="23"/>
                    </a:cubicBezTo>
                    <a:cubicBezTo>
                      <a:pt x="32" y="26"/>
                      <a:pt x="27" y="24"/>
                      <a:pt x="25" y="27"/>
                    </a:cubicBezTo>
                    <a:cubicBezTo>
                      <a:pt x="23" y="31"/>
                      <a:pt x="19" y="27"/>
                      <a:pt x="17" y="29"/>
                    </a:cubicBezTo>
                    <a:cubicBezTo>
                      <a:pt x="16" y="30"/>
                      <a:pt x="8" y="31"/>
                      <a:pt x="6" y="30"/>
                    </a:cubicBezTo>
                    <a:cubicBezTo>
                      <a:pt x="3" y="30"/>
                      <a:pt x="0" y="33"/>
                      <a:pt x="0" y="35"/>
                    </a:cubicBezTo>
                    <a:cubicBezTo>
                      <a:pt x="0" y="37"/>
                      <a:pt x="8" y="34"/>
                      <a:pt x="11" y="36"/>
                    </a:cubicBezTo>
                    <a:cubicBezTo>
                      <a:pt x="14" y="38"/>
                      <a:pt x="17" y="34"/>
                      <a:pt x="19" y="36"/>
                    </a:cubicBezTo>
                    <a:cubicBezTo>
                      <a:pt x="20" y="38"/>
                      <a:pt x="24" y="37"/>
                      <a:pt x="25" y="38"/>
                    </a:cubicBezTo>
                    <a:cubicBezTo>
                      <a:pt x="27" y="38"/>
                      <a:pt x="36" y="37"/>
                      <a:pt x="36" y="37"/>
                    </a:cubicBezTo>
                    <a:cubicBezTo>
                      <a:pt x="37" y="36"/>
                      <a:pt x="37" y="34"/>
                      <a:pt x="37" y="33"/>
                    </a:cubicBezTo>
                    <a:cubicBezTo>
                      <a:pt x="37" y="31"/>
                      <a:pt x="39" y="31"/>
                      <a:pt x="41" y="31"/>
                    </a:cubicBezTo>
                    <a:cubicBezTo>
                      <a:pt x="42" y="30"/>
                      <a:pt x="44" y="28"/>
                      <a:pt x="45" y="28"/>
                    </a:cubicBezTo>
                    <a:cubicBezTo>
                      <a:pt x="47" y="28"/>
                      <a:pt x="48" y="26"/>
                      <a:pt x="50" y="26"/>
                    </a:cubicBezTo>
                    <a:cubicBezTo>
                      <a:pt x="51" y="27"/>
                      <a:pt x="53" y="29"/>
                      <a:pt x="55" y="28"/>
                    </a:cubicBezTo>
                    <a:cubicBezTo>
                      <a:pt x="57" y="26"/>
                      <a:pt x="57" y="28"/>
                      <a:pt x="60" y="25"/>
                    </a:cubicBezTo>
                    <a:cubicBezTo>
                      <a:pt x="62" y="22"/>
                      <a:pt x="64" y="22"/>
                      <a:pt x="67" y="23"/>
                    </a:cubicBezTo>
                    <a:cubicBezTo>
                      <a:pt x="71" y="23"/>
                      <a:pt x="72" y="21"/>
                      <a:pt x="73" y="19"/>
                    </a:cubicBezTo>
                    <a:cubicBezTo>
                      <a:pt x="75" y="17"/>
                      <a:pt x="78" y="17"/>
                      <a:pt x="80" y="15"/>
                    </a:cubicBezTo>
                    <a:cubicBezTo>
                      <a:pt x="82" y="14"/>
                      <a:pt x="86" y="12"/>
                      <a:pt x="87" y="12"/>
                    </a:cubicBezTo>
                    <a:cubicBezTo>
                      <a:pt x="87" y="12"/>
                      <a:pt x="88" y="11"/>
                      <a:pt x="88" y="10"/>
                    </a:cubicBezTo>
                    <a:cubicBezTo>
                      <a:pt x="85" y="8"/>
                      <a:pt x="83" y="11"/>
                      <a:pt x="81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3" name="Freeform 56">
                <a:extLst>
                  <a:ext uri="{FF2B5EF4-FFF2-40B4-BE49-F238E27FC236}">
                    <a16:creationId xmlns:a16="http://schemas.microsoft.com/office/drawing/2014/main" id="{6335F1BD-2344-4D7D-BB30-F753CF63E7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3729" y="3217764"/>
                <a:ext cx="129237" cy="57717"/>
              </a:xfrm>
              <a:custGeom>
                <a:avLst/>
                <a:gdLst>
                  <a:gd name="T0" fmla="*/ 22 w 56"/>
                  <a:gd name="T1" fmla="*/ 19 h 25"/>
                  <a:gd name="T2" fmla="*/ 27 w 56"/>
                  <a:gd name="T3" fmla="*/ 24 h 25"/>
                  <a:gd name="T4" fmla="*/ 28 w 56"/>
                  <a:gd name="T5" fmla="*/ 24 h 25"/>
                  <a:gd name="T6" fmla="*/ 36 w 56"/>
                  <a:gd name="T7" fmla="*/ 23 h 25"/>
                  <a:gd name="T8" fmla="*/ 43 w 56"/>
                  <a:gd name="T9" fmla="*/ 23 h 25"/>
                  <a:gd name="T10" fmla="*/ 43 w 56"/>
                  <a:gd name="T11" fmla="*/ 21 h 25"/>
                  <a:gd name="T12" fmla="*/ 48 w 56"/>
                  <a:gd name="T13" fmla="*/ 23 h 25"/>
                  <a:gd name="T14" fmla="*/ 54 w 56"/>
                  <a:gd name="T15" fmla="*/ 24 h 25"/>
                  <a:gd name="T16" fmla="*/ 52 w 56"/>
                  <a:gd name="T17" fmla="*/ 20 h 25"/>
                  <a:gd name="T18" fmla="*/ 53 w 56"/>
                  <a:gd name="T19" fmla="*/ 17 h 25"/>
                  <a:gd name="T20" fmla="*/ 48 w 56"/>
                  <a:gd name="T21" fmla="*/ 15 h 25"/>
                  <a:gd name="T22" fmla="*/ 46 w 56"/>
                  <a:gd name="T23" fmla="*/ 10 h 25"/>
                  <a:gd name="T24" fmla="*/ 43 w 56"/>
                  <a:gd name="T25" fmla="*/ 9 h 25"/>
                  <a:gd name="T26" fmla="*/ 35 w 56"/>
                  <a:gd name="T27" fmla="*/ 10 h 25"/>
                  <a:gd name="T28" fmla="*/ 30 w 56"/>
                  <a:gd name="T29" fmla="*/ 7 h 25"/>
                  <a:gd name="T30" fmla="*/ 25 w 56"/>
                  <a:gd name="T31" fmla="*/ 4 h 25"/>
                  <a:gd name="T32" fmla="*/ 12 w 56"/>
                  <a:gd name="T33" fmla="*/ 3 h 25"/>
                  <a:gd name="T34" fmla="*/ 3 w 56"/>
                  <a:gd name="T35" fmla="*/ 0 h 25"/>
                  <a:gd name="T36" fmla="*/ 0 w 56"/>
                  <a:gd name="T37" fmla="*/ 1 h 25"/>
                  <a:gd name="T38" fmla="*/ 12 w 56"/>
                  <a:gd name="T39" fmla="*/ 8 h 25"/>
                  <a:gd name="T40" fmla="*/ 15 w 56"/>
                  <a:gd name="T41" fmla="*/ 17 h 25"/>
                  <a:gd name="T42" fmla="*/ 13 w 56"/>
                  <a:gd name="T43" fmla="*/ 19 h 25"/>
                  <a:gd name="T44" fmla="*/ 22 w 56"/>
                  <a:gd name="T45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25">
                    <a:moveTo>
                      <a:pt x="22" y="19"/>
                    </a:moveTo>
                    <a:cubicBezTo>
                      <a:pt x="24" y="18"/>
                      <a:pt x="25" y="21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31" y="24"/>
                      <a:pt x="33" y="23"/>
                      <a:pt x="36" y="23"/>
                    </a:cubicBezTo>
                    <a:cubicBezTo>
                      <a:pt x="38" y="22"/>
                      <a:pt x="41" y="23"/>
                      <a:pt x="43" y="23"/>
                    </a:cubicBezTo>
                    <a:cubicBezTo>
                      <a:pt x="43" y="23"/>
                      <a:pt x="42" y="22"/>
                      <a:pt x="43" y="21"/>
                    </a:cubicBezTo>
                    <a:cubicBezTo>
                      <a:pt x="43" y="20"/>
                      <a:pt x="47" y="22"/>
                      <a:pt x="48" y="23"/>
                    </a:cubicBezTo>
                    <a:cubicBezTo>
                      <a:pt x="49" y="24"/>
                      <a:pt x="53" y="25"/>
                      <a:pt x="54" y="24"/>
                    </a:cubicBezTo>
                    <a:cubicBezTo>
                      <a:pt x="56" y="22"/>
                      <a:pt x="52" y="21"/>
                      <a:pt x="52" y="20"/>
                    </a:cubicBezTo>
                    <a:cubicBezTo>
                      <a:pt x="51" y="19"/>
                      <a:pt x="52" y="18"/>
                      <a:pt x="53" y="17"/>
                    </a:cubicBezTo>
                    <a:cubicBezTo>
                      <a:pt x="51" y="16"/>
                      <a:pt x="49" y="14"/>
                      <a:pt x="48" y="15"/>
                    </a:cubicBezTo>
                    <a:cubicBezTo>
                      <a:pt x="47" y="15"/>
                      <a:pt x="47" y="10"/>
                      <a:pt x="46" y="10"/>
                    </a:cubicBezTo>
                    <a:cubicBezTo>
                      <a:pt x="44" y="10"/>
                      <a:pt x="44" y="9"/>
                      <a:pt x="43" y="9"/>
                    </a:cubicBezTo>
                    <a:cubicBezTo>
                      <a:pt x="42" y="9"/>
                      <a:pt x="36" y="9"/>
                      <a:pt x="35" y="10"/>
                    </a:cubicBezTo>
                    <a:cubicBezTo>
                      <a:pt x="33" y="11"/>
                      <a:pt x="32" y="7"/>
                      <a:pt x="30" y="7"/>
                    </a:cubicBezTo>
                    <a:cubicBezTo>
                      <a:pt x="28" y="7"/>
                      <a:pt x="26" y="5"/>
                      <a:pt x="25" y="4"/>
                    </a:cubicBezTo>
                    <a:cubicBezTo>
                      <a:pt x="24" y="2"/>
                      <a:pt x="15" y="5"/>
                      <a:pt x="12" y="3"/>
                    </a:cubicBezTo>
                    <a:cubicBezTo>
                      <a:pt x="10" y="1"/>
                      <a:pt x="5" y="0"/>
                      <a:pt x="3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4" y="4"/>
                      <a:pt x="11" y="3"/>
                      <a:pt x="12" y="8"/>
                    </a:cubicBezTo>
                    <a:cubicBezTo>
                      <a:pt x="13" y="14"/>
                      <a:pt x="16" y="12"/>
                      <a:pt x="15" y="17"/>
                    </a:cubicBezTo>
                    <a:cubicBezTo>
                      <a:pt x="15" y="18"/>
                      <a:pt x="14" y="19"/>
                      <a:pt x="13" y="19"/>
                    </a:cubicBezTo>
                    <a:cubicBezTo>
                      <a:pt x="17" y="20"/>
                      <a:pt x="21" y="20"/>
                      <a:pt x="22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4" name="Freeform 57">
                <a:extLst>
                  <a:ext uri="{FF2B5EF4-FFF2-40B4-BE49-F238E27FC236}">
                    <a16:creationId xmlns:a16="http://schemas.microsoft.com/office/drawing/2014/main" id="{21424409-E7A1-40CC-B830-EE76889C96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95256" y="3249132"/>
                <a:ext cx="350069" cy="136765"/>
              </a:xfrm>
              <a:custGeom>
                <a:avLst/>
                <a:gdLst>
                  <a:gd name="T0" fmla="*/ 147 w 152"/>
                  <a:gd name="T1" fmla="*/ 41 h 59"/>
                  <a:gd name="T2" fmla="*/ 147 w 152"/>
                  <a:gd name="T3" fmla="*/ 33 h 59"/>
                  <a:gd name="T4" fmla="*/ 147 w 152"/>
                  <a:gd name="T5" fmla="*/ 26 h 59"/>
                  <a:gd name="T6" fmla="*/ 149 w 152"/>
                  <a:gd name="T7" fmla="*/ 22 h 59"/>
                  <a:gd name="T8" fmla="*/ 148 w 152"/>
                  <a:gd name="T9" fmla="*/ 19 h 59"/>
                  <a:gd name="T10" fmla="*/ 142 w 152"/>
                  <a:gd name="T11" fmla="*/ 17 h 59"/>
                  <a:gd name="T12" fmla="*/ 139 w 152"/>
                  <a:gd name="T13" fmla="*/ 10 h 59"/>
                  <a:gd name="T14" fmla="*/ 134 w 152"/>
                  <a:gd name="T15" fmla="*/ 5 h 59"/>
                  <a:gd name="T16" fmla="*/ 125 w 152"/>
                  <a:gd name="T17" fmla="*/ 5 h 59"/>
                  <a:gd name="T18" fmla="*/ 110 w 152"/>
                  <a:gd name="T19" fmla="*/ 10 h 59"/>
                  <a:gd name="T20" fmla="*/ 96 w 152"/>
                  <a:gd name="T21" fmla="*/ 11 h 59"/>
                  <a:gd name="T22" fmla="*/ 87 w 152"/>
                  <a:gd name="T23" fmla="*/ 8 h 59"/>
                  <a:gd name="T24" fmla="*/ 80 w 152"/>
                  <a:gd name="T25" fmla="*/ 4 h 59"/>
                  <a:gd name="T26" fmla="*/ 68 w 152"/>
                  <a:gd name="T27" fmla="*/ 1 h 59"/>
                  <a:gd name="T28" fmla="*/ 43 w 152"/>
                  <a:gd name="T29" fmla="*/ 9 h 59"/>
                  <a:gd name="T30" fmla="*/ 26 w 152"/>
                  <a:gd name="T31" fmla="*/ 10 h 59"/>
                  <a:gd name="T32" fmla="*/ 22 w 152"/>
                  <a:gd name="T33" fmla="*/ 16 h 59"/>
                  <a:gd name="T34" fmla="*/ 5 w 152"/>
                  <a:gd name="T35" fmla="*/ 17 h 59"/>
                  <a:gd name="T36" fmla="*/ 3 w 152"/>
                  <a:gd name="T37" fmla="*/ 23 h 59"/>
                  <a:gd name="T38" fmla="*/ 7 w 152"/>
                  <a:gd name="T39" fmla="*/ 25 h 59"/>
                  <a:gd name="T40" fmla="*/ 7 w 152"/>
                  <a:gd name="T41" fmla="*/ 31 h 59"/>
                  <a:gd name="T42" fmla="*/ 7 w 152"/>
                  <a:gd name="T43" fmla="*/ 37 h 59"/>
                  <a:gd name="T44" fmla="*/ 7 w 152"/>
                  <a:gd name="T45" fmla="*/ 41 h 59"/>
                  <a:gd name="T46" fmla="*/ 12 w 152"/>
                  <a:gd name="T47" fmla="*/ 46 h 59"/>
                  <a:gd name="T48" fmla="*/ 17 w 152"/>
                  <a:gd name="T49" fmla="*/ 49 h 59"/>
                  <a:gd name="T50" fmla="*/ 21 w 152"/>
                  <a:gd name="T51" fmla="*/ 50 h 59"/>
                  <a:gd name="T52" fmla="*/ 26 w 152"/>
                  <a:gd name="T53" fmla="*/ 55 h 59"/>
                  <a:gd name="T54" fmla="*/ 36 w 152"/>
                  <a:gd name="T55" fmla="*/ 53 h 59"/>
                  <a:gd name="T56" fmla="*/ 43 w 152"/>
                  <a:gd name="T57" fmla="*/ 50 h 59"/>
                  <a:gd name="T58" fmla="*/ 54 w 152"/>
                  <a:gd name="T59" fmla="*/ 57 h 59"/>
                  <a:gd name="T60" fmla="*/ 62 w 152"/>
                  <a:gd name="T61" fmla="*/ 55 h 59"/>
                  <a:gd name="T62" fmla="*/ 69 w 152"/>
                  <a:gd name="T63" fmla="*/ 50 h 59"/>
                  <a:gd name="T64" fmla="*/ 76 w 152"/>
                  <a:gd name="T65" fmla="*/ 52 h 59"/>
                  <a:gd name="T66" fmla="*/ 82 w 152"/>
                  <a:gd name="T67" fmla="*/ 50 h 59"/>
                  <a:gd name="T68" fmla="*/ 80 w 152"/>
                  <a:gd name="T69" fmla="*/ 57 h 59"/>
                  <a:gd name="T70" fmla="*/ 80 w 152"/>
                  <a:gd name="T71" fmla="*/ 59 h 59"/>
                  <a:gd name="T72" fmla="*/ 85 w 152"/>
                  <a:gd name="T73" fmla="*/ 54 h 59"/>
                  <a:gd name="T74" fmla="*/ 88 w 152"/>
                  <a:gd name="T75" fmla="*/ 52 h 59"/>
                  <a:gd name="T76" fmla="*/ 95 w 152"/>
                  <a:gd name="T77" fmla="*/ 52 h 59"/>
                  <a:gd name="T78" fmla="*/ 100 w 152"/>
                  <a:gd name="T79" fmla="*/ 51 h 59"/>
                  <a:gd name="T80" fmla="*/ 109 w 152"/>
                  <a:gd name="T81" fmla="*/ 51 h 59"/>
                  <a:gd name="T82" fmla="*/ 120 w 152"/>
                  <a:gd name="T83" fmla="*/ 48 h 59"/>
                  <a:gd name="T84" fmla="*/ 129 w 152"/>
                  <a:gd name="T85" fmla="*/ 47 h 59"/>
                  <a:gd name="T86" fmla="*/ 132 w 152"/>
                  <a:gd name="T87" fmla="*/ 48 h 59"/>
                  <a:gd name="T88" fmla="*/ 136 w 152"/>
                  <a:gd name="T89" fmla="*/ 45 h 59"/>
                  <a:gd name="T90" fmla="*/ 143 w 152"/>
                  <a:gd name="T91" fmla="*/ 46 h 59"/>
                  <a:gd name="T92" fmla="*/ 151 w 152"/>
                  <a:gd name="T93" fmla="*/ 48 h 59"/>
                  <a:gd name="T94" fmla="*/ 147 w 152"/>
                  <a:gd name="T95" fmla="*/ 41 h 59"/>
                  <a:gd name="T96" fmla="*/ 14 w 152"/>
                  <a:gd name="T97" fmla="*/ 11 h 59"/>
                  <a:gd name="T98" fmla="*/ 24 w 152"/>
                  <a:gd name="T99" fmla="*/ 10 h 59"/>
                  <a:gd name="T100" fmla="*/ 18 w 152"/>
                  <a:gd name="T101" fmla="*/ 5 h 59"/>
                  <a:gd name="T102" fmla="*/ 16 w 152"/>
                  <a:gd name="T103" fmla="*/ 1 h 59"/>
                  <a:gd name="T104" fmla="*/ 13 w 152"/>
                  <a:gd name="T105" fmla="*/ 1 h 59"/>
                  <a:gd name="T106" fmla="*/ 5 w 152"/>
                  <a:gd name="T107" fmla="*/ 1 h 59"/>
                  <a:gd name="T108" fmla="*/ 6 w 152"/>
                  <a:gd name="T109" fmla="*/ 7 h 59"/>
                  <a:gd name="T110" fmla="*/ 3 w 152"/>
                  <a:gd name="T111" fmla="*/ 10 h 59"/>
                  <a:gd name="T112" fmla="*/ 1 w 152"/>
                  <a:gd name="T113" fmla="*/ 13 h 59"/>
                  <a:gd name="T114" fmla="*/ 6 w 152"/>
                  <a:gd name="T115" fmla="*/ 15 h 59"/>
                  <a:gd name="T116" fmla="*/ 14 w 152"/>
                  <a:gd name="T117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2" h="59">
                    <a:moveTo>
                      <a:pt x="147" y="41"/>
                    </a:moveTo>
                    <a:cubicBezTo>
                      <a:pt x="146" y="41"/>
                      <a:pt x="148" y="34"/>
                      <a:pt x="147" y="33"/>
                    </a:cubicBezTo>
                    <a:cubicBezTo>
                      <a:pt x="147" y="32"/>
                      <a:pt x="145" y="26"/>
                      <a:pt x="147" y="26"/>
                    </a:cubicBezTo>
                    <a:cubicBezTo>
                      <a:pt x="149" y="26"/>
                      <a:pt x="147" y="22"/>
                      <a:pt x="149" y="22"/>
                    </a:cubicBezTo>
                    <a:cubicBezTo>
                      <a:pt x="149" y="21"/>
                      <a:pt x="148" y="20"/>
                      <a:pt x="148" y="19"/>
                    </a:cubicBezTo>
                    <a:cubicBezTo>
                      <a:pt x="147" y="18"/>
                      <a:pt x="143" y="20"/>
                      <a:pt x="142" y="17"/>
                    </a:cubicBezTo>
                    <a:cubicBezTo>
                      <a:pt x="140" y="13"/>
                      <a:pt x="142" y="12"/>
                      <a:pt x="139" y="10"/>
                    </a:cubicBezTo>
                    <a:cubicBezTo>
                      <a:pt x="137" y="7"/>
                      <a:pt x="136" y="4"/>
                      <a:pt x="134" y="5"/>
                    </a:cubicBezTo>
                    <a:cubicBezTo>
                      <a:pt x="133" y="6"/>
                      <a:pt x="129" y="6"/>
                      <a:pt x="125" y="5"/>
                    </a:cubicBezTo>
                    <a:cubicBezTo>
                      <a:pt x="121" y="9"/>
                      <a:pt x="113" y="11"/>
                      <a:pt x="110" y="10"/>
                    </a:cubicBezTo>
                    <a:cubicBezTo>
                      <a:pt x="107" y="9"/>
                      <a:pt x="101" y="11"/>
                      <a:pt x="96" y="11"/>
                    </a:cubicBezTo>
                    <a:cubicBezTo>
                      <a:pt x="92" y="11"/>
                      <a:pt x="90" y="7"/>
                      <a:pt x="87" y="8"/>
                    </a:cubicBezTo>
                    <a:cubicBezTo>
                      <a:pt x="83" y="8"/>
                      <a:pt x="83" y="4"/>
                      <a:pt x="80" y="4"/>
                    </a:cubicBezTo>
                    <a:cubicBezTo>
                      <a:pt x="76" y="4"/>
                      <a:pt x="79" y="3"/>
                      <a:pt x="68" y="1"/>
                    </a:cubicBezTo>
                    <a:cubicBezTo>
                      <a:pt x="57" y="0"/>
                      <a:pt x="47" y="6"/>
                      <a:pt x="43" y="9"/>
                    </a:cubicBezTo>
                    <a:cubicBezTo>
                      <a:pt x="40" y="12"/>
                      <a:pt x="27" y="9"/>
                      <a:pt x="26" y="10"/>
                    </a:cubicBezTo>
                    <a:cubicBezTo>
                      <a:pt x="25" y="10"/>
                      <a:pt x="26" y="14"/>
                      <a:pt x="22" y="16"/>
                    </a:cubicBezTo>
                    <a:cubicBezTo>
                      <a:pt x="17" y="17"/>
                      <a:pt x="8" y="16"/>
                      <a:pt x="5" y="17"/>
                    </a:cubicBezTo>
                    <a:cubicBezTo>
                      <a:pt x="2" y="19"/>
                      <a:pt x="0" y="23"/>
                      <a:pt x="3" y="23"/>
                    </a:cubicBezTo>
                    <a:cubicBezTo>
                      <a:pt x="6" y="23"/>
                      <a:pt x="7" y="24"/>
                      <a:pt x="7" y="25"/>
                    </a:cubicBezTo>
                    <a:cubicBezTo>
                      <a:pt x="6" y="27"/>
                      <a:pt x="9" y="30"/>
                      <a:pt x="7" y="31"/>
                    </a:cubicBezTo>
                    <a:cubicBezTo>
                      <a:pt x="6" y="33"/>
                      <a:pt x="6" y="36"/>
                      <a:pt x="7" y="37"/>
                    </a:cubicBezTo>
                    <a:cubicBezTo>
                      <a:pt x="9" y="38"/>
                      <a:pt x="10" y="41"/>
                      <a:pt x="7" y="41"/>
                    </a:cubicBezTo>
                    <a:cubicBezTo>
                      <a:pt x="5" y="42"/>
                      <a:pt x="11" y="44"/>
                      <a:pt x="12" y="46"/>
                    </a:cubicBezTo>
                    <a:cubicBezTo>
                      <a:pt x="12" y="47"/>
                      <a:pt x="17" y="47"/>
                      <a:pt x="17" y="49"/>
                    </a:cubicBezTo>
                    <a:cubicBezTo>
                      <a:pt x="17" y="50"/>
                      <a:pt x="18" y="51"/>
                      <a:pt x="21" y="50"/>
                    </a:cubicBezTo>
                    <a:cubicBezTo>
                      <a:pt x="23" y="49"/>
                      <a:pt x="24" y="53"/>
                      <a:pt x="26" y="55"/>
                    </a:cubicBezTo>
                    <a:cubicBezTo>
                      <a:pt x="27" y="57"/>
                      <a:pt x="36" y="56"/>
                      <a:pt x="36" y="53"/>
                    </a:cubicBezTo>
                    <a:cubicBezTo>
                      <a:pt x="36" y="51"/>
                      <a:pt x="39" y="50"/>
                      <a:pt x="43" y="50"/>
                    </a:cubicBezTo>
                    <a:cubicBezTo>
                      <a:pt x="47" y="51"/>
                      <a:pt x="52" y="56"/>
                      <a:pt x="54" y="57"/>
                    </a:cubicBezTo>
                    <a:cubicBezTo>
                      <a:pt x="56" y="57"/>
                      <a:pt x="59" y="55"/>
                      <a:pt x="62" y="55"/>
                    </a:cubicBezTo>
                    <a:cubicBezTo>
                      <a:pt x="64" y="55"/>
                      <a:pt x="68" y="51"/>
                      <a:pt x="69" y="50"/>
                    </a:cubicBezTo>
                    <a:cubicBezTo>
                      <a:pt x="71" y="50"/>
                      <a:pt x="73" y="53"/>
                      <a:pt x="76" y="52"/>
                    </a:cubicBezTo>
                    <a:cubicBezTo>
                      <a:pt x="78" y="51"/>
                      <a:pt x="80" y="49"/>
                      <a:pt x="82" y="50"/>
                    </a:cubicBezTo>
                    <a:cubicBezTo>
                      <a:pt x="83" y="51"/>
                      <a:pt x="78" y="55"/>
                      <a:pt x="80" y="57"/>
                    </a:cubicBezTo>
                    <a:cubicBezTo>
                      <a:pt x="80" y="57"/>
                      <a:pt x="80" y="58"/>
                      <a:pt x="80" y="59"/>
                    </a:cubicBezTo>
                    <a:cubicBezTo>
                      <a:pt x="85" y="59"/>
                      <a:pt x="84" y="55"/>
                      <a:pt x="85" y="54"/>
                    </a:cubicBezTo>
                    <a:cubicBezTo>
                      <a:pt x="85" y="52"/>
                      <a:pt x="86" y="51"/>
                      <a:pt x="88" y="52"/>
                    </a:cubicBezTo>
                    <a:cubicBezTo>
                      <a:pt x="89" y="53"/>
                      <a:pt x="92" y="54"/>
                      <a:pt x="95" y="52"/>
                    </a:cubicBezTo>
                    <a:cubicBezTo>
                      <a:pt x="99" y="50"/>
                      <a:pt x="99" y="49"/>
                      <a:pt x="100" y="51"/>
                    </a:cubicBezTo>
                    <a:cubicBezTo>
                      <a:pt x="101" y="53"/>
                      <a:pt x="104" y="51"/>
                      <a:pt x="109" y="51"/>
                    </a:cubicBezTo>
                    <a:cubicBezTo>
                      <a:pt x="114" y="51"/>
                      <a:pt x="115" y="48"/>
                      <a:pt x="120" y="48"/>
                    </a:cubicBezTo>
                    <a:cubicBezTo>
                      <a:pt x="125" y="48"/>
                      <a:pt x="129" y="47"/>
                      <a:pt x="129" y="47"/>
                    </a:cubicBezTo>
                    <a:cubicBezTo>
                      <a:pt x="132" y="48"/>
                      <a:pt x="132" y="48"/>
                      <a:pt x="132" y="48"/>
                    </a:cubicBezTo>
                    <a:cubicBezTo>
                      <a:pt x="133" y="47"/>
                      <a:pt x="133" y="45"/>
                      <a:pt x="136" y="45"/>
                    </a:cubicBezTo>
                    <a:cubicBezTo>
                      <a:pt x="139" y="45"/>
                      <a:pt x="141" y="47"/>
                      <a:pt x="143" y="46"/>
                    </a:cubicBezTo>
                    <a:cubicBezTo>
                      <a:pt x="145" y="46"/>
                      <a:pt x="151" y="52"/>
                      <a:pt x="151" y="48"/>
                    </a:cubicBezTo>
                    <a:cubicBezTo>
                      <a:pt x="152" y="47"/>
                      <a:pt x="149" y="42"/>
                      <a:pt x="147" y="41"/>
                    </a:cubicBezTo>
                    <a:close/>
                    <a:moveTo>
                      <a:pt x="14" y="11"/>
                    </a:moveTo>
                    <a:cubicBezTo>
                      <a:pt x="16" y="10"/>
                      <a:pt x="23" y="11"/>
                      <a:pt x="24" y="10"/>
                    </a:cubicBezTo>
                    <a:cubicBezTo>
                      <a:pt x="26" y="8"/>
                      <a:pt x="20" y="7"/>
                      <a:pt x="18" y="5"/>
                    </a:cubicBezTo>
                    <a:cubicBezTo>
                      <a:pt x="17" y="4"/>
                      <a:pt x="17" y="2"/>
                      <a:pt x="16" y="1"/>
                    </a:cubicBezTo>
                    <a:cubicBezTo>
                      <a:pt x="15" y="1"/>
                      <a:pt x="14" y="2"/>
                      <a:pt x="13" y="1"/>
                    </a:cubicBezTo>
                    <a:cubicBezTo>
                      <a:pt x="11" y="0"/>
                      <a:pt x="6" y="1"/>
                      <a:pt x="5" y="1"/>
                    </a:cubicBezTo>
                    <a:cubicBezTo>
                      <a:pt x="4" y="2"/>
                      <a:pt x="6" y="5"/>
                      <a:pt x="6" y="7"/>
                    </a:cubicBezTo>
                    <a:cubicBezTo>
                      <a:pt x="6" y="9"/>
                      <a:pt x="3" y="9"/>
                      <a:pt x="3" y="10"/>
                    </a:cubicBezTo>
                    <a:cubicBezTo>
                      <a:pt x="3" y="11"/>
                      <a:pt x="2" y="12"/>
                      <a:pt x="1" y="13"/>
                    </a:cubicBezTo>
                    <a:cubicBezTo>
                      <a:pt x="3" y="14"/>
                      <a:pt x="4" y="15"/>
                      <a:pt x="6" y="15"/>
                    </a:cubicBezTo>
                    <a:cubicBezTo>
                      <a:pt x="9" y="15"/>
                      <a:pt x="11" y="12"/>
                      <a:pt x="14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5" name="Freeform 58">
                <a:extLst>
                  <a:ext uri="{FF2B5EF4-FFF2-40B4-BE49-F238E27FC236}">
                    <a16:creationId xmlns:a16="http://schemas.microsoft.com/office/drawing/2014/main" id="{18327372-7DF9-4CAA-927E-1002C3E105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7668" y="3388407"/>
                <a:ext cx="43915" cy="41406"/>
              </a:xfrm>
              <a:custGeom>
                <a:avLst/>
                <a:gdLst>
                  <a:gd name="T0" fmla="*/ 9 w 19"/>
                  <a:gd name="T1" fmla="*/ 0 h 18"/>
                  <a:gd name="T2" fmla="*/ 0 w 19"/>
                  <a:gd name="T3" fmla="*/ 6 h 18"/>
                  <a:gd name="T4" fmla="*/ 2 w 19"/>
                  <a:gd name="T5" fmla="*/ 8 h 18"/>
                  <a:gd name="T6" fmla="*/ 6 w 19"/>
                  <a:gd name="T7" fmla="*/ 13 h 18"/>
                  <a:gd name="T8" fmla="*/ 7 w 19"/>
                  <a:gd name="T9" fmla="*/ 18 h 18"/>
                  <a:gd name="T10" fmla="*/ 11 w 19"/>
                  <a:gd name="T11" fmla="*/ 18 h 18"/>
                  <a:gd name="T12" fmla="*/ 19 w 19"/>
                  <a:gd name="T13" fmla="*/ 8 h 18"/>
                  <a:gd name="T14" fmla="*/ 9 w 19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8">
                    <a:moveTo>
                      <a:pt x="9" y="0"/>
                    </a:moveTo>
                    <a:cubicBezTo>
                      <a:pt x="7" y="0"/>
                      <a:pt x="1" y="3"/>
                      <a:pt x="0" y="6"/>
                    </a:cubicBezTo>
                    <a:cubicBezTo>
                      <a:pt x="1" y="6"/>
                      <a:pt x="1" y="7"/>
                      <a:pt x="2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8" y="14"/>
                      <a:pt x="8" y="16"/>
                      <a:pt x="7" y="18"/>
                    </a:cubicBezTo>
                    <a:cubicBezTo>
                      <a:pt x="9" y="18"/>
                      <a:pt x="10" y="18"/>
                      <a:pt x="11" y="18"/>
                    </a:cubicBezTo>
                    <a:cubicBezTo>
                      <a:pt x="13" y="17"/>
                      <a:pt x="18" y="10"/>
                      <a:pt x="19" y="8"/>
                    </a:cubicBezTo>
                    <a:cubicBezTo>
                      <a:pt x="19" y="6"/>
                      <a:pt x="12" y="1"/>
                      <a:pt x="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6" name="Freeform 59">
                <a:extLst>
                  <a:ext uri="{FF2B5EF4-FFF2-40B4-BE49-F238E27FC236}">
                    <a16:creationId xmlns:a16="http://schemas.microsoft.com/office/drawing/2014/main" id="{8E320C88-8D0D-4DF1-9F73-913D44A76A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4570" y="3232821"/>
                <a:ext cx="129237" cy="122963"/>
              </a:xfrm>
              <a:custGeom>
                <a:avLst/>
                <a:gdLst>
                  <a:gd name="T0" fmla="*/ 54 w 56"/>
                  <a:gd name="T1" fmla="*/ 3 h 53"/>
                  <a:gd name="T2" fmla="*/ 47 w 56"/>
                  <a:gd name="T3" fmla="*/ 0 h 53"/>
                  <a:gd name="T4" fmla="*/ 42 w 56"/>
                  <a:gd name="T5" fmla="*/ 7 h 53"/>
                  <a:gd name="T6" fmla="*/ 36 w 56"/>
                  <a:gd name="T7" fmla="*/ 11 h 53"/>
                  <a:gd name="T8" fmla="*/ 33 w 56"/>
                  <a:gd name="T9" fmla="*/ 14 h 53"/>
                  <a:gd name="T10" fmla="*/ 28 w 56"/>
                  <a:gd name="T11" fmla="*/ 15 h 53"/>
                  <a:gd name="T12" fmla="*/ 23 w 56"/>
                  <a:gd name="T13" fmla="*/ 13 h 53"/>
                  <a:gd name="T14" fmla="*/ 18 w 56"/>
                  <a:gd name="T15" fmla="*/ 19 h 53"/>
                  <a:gd name="T16" fmla="*/ 3 w 56"/>
                  <a:gd name="T17" fmla="*/ 27 h 53"/>
                  <a:gd name="T18" fmla="*/ 0 w 56"/>
                  <a:gd name="T19" fmla="*/ 31 h 53"/>
                  <a:gd name="T20" fmla="*/ 10 w 56"/>
                  <a:gd name="T21" fmla="*/ 35 h 53"/>
                  <a:gd name="T22" fmla="*/ 5 w 56"/>
                  <a:gd name="T23" fmla="*/ 44 h 53"/>
                  <a:gd name="T24" fmla="*/ 6 w 56"/>
                  <a:gd name="T25" fmla="*/ 49 h 53"/>
                  <a:gd name="T26" fmla="*/ 10 w 56"/>
                  <a:gd name="T27" fmla="*/ 51 h 53"/>
                  <a:gd name="T28" fmla="*/ 17 w 56"/>
                  <a:gd name="T29" fmla="*/ 50 h 53"/>
                  <a:gd name="T30" fmla="*/ 18 w 56"/>
                  <a:gd name="T31" fmla="*/ 51 h 53"/>
                  <a:gd name="T32" fmla="*/ 23 w 56"/>
                  <a:gd name="T33" fmla="*/ 47 h 53"/>
                  <a:gd name="T34" fmla="*/ 31 w 56"/>
                  <a:gd name="T35" fmla="*/ 46 h 53"/>
                  <a:gd name="T36" fmla="*/ 35 w 56"/>
                  <a:gd name="T37" fmla="*/ 44 h 53"/>
                  <a:gd name="T38" fmla="*/ 28 w 56"/>
                  <a:gd name="T39" fmla="*/ 37 h 53"/>
                  <a:gd name="T40" fmla="*/ 30 w 56"/>
                  <a:gd name="T41" fmla="*/ 30 h 53"/>
                  <a:gd name="T42" fmla="*/ 44 w 56"/>
                  <a:gd name="T43" fmla="*/ 22 h 53"/>
                  <a:gd name="T44" fmla="*/ 47 w 56"/>
                  <a:gd name="T45" fmla="*/ 12 h 53"/>
                  <a:gd name="T46" fmla="*/ 56 w 56"/>
                  <a:gd name="T47" fmla="*/ 3 h 53"/>
                  <a:gd name="T48" fmla="*/ 54 w 56"/>
                  <a:gd name="T49" fmla="*/ 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6" h="53">
                    <a:moveTo>
                      <a:pt x="54" y="3"/>
                    </a:moveTo>
                    <a:cubicBezTo>
                      <a:pt x="50" y="4"/>
                      <a:pt x="49" y="0"/>
                      <a:pt x="47" y="0"/>
                    </a:cubicBezTo>
                    <a:cubicBezTo>
                      <a:pt x="44" y="0"/>
                      <a:pt x="45" y="7"/>
                      <a:pt x="42" y="7"/>
                    </a:cubicBezTo>
                    <a:cubicBezTo>
                      <a:pt x="40" y="7"/>
                      <a:pt x="40" y="10"/>
                      <a:pt x="36" y="11"/>
                    </a:cubicBezTo>
                    <a:cubicBezTo>
                      <a:pt x="33" y="11"/>
                      <a:pt x="32" y="11"/>
                      <a:pt x="33" y="14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5" y="15"/>
                      <a:pt x="25" y="13"/>
                      <a:pt x="23" y="13"/>
                    </a:cubicBezTo>
                    <a:cubicBezTo>
                      <a:pt x="21" y="13"/>
                      <a:pt x="19" y="17"/>
                      <a:pt x="18" y="19"/>
                    </a:cubicBezTo>
                    <a:cubicBezTo>
                      <a:pt x="16" y="21"/>
                      <a:pt x="6" y="26"/>
                      <a:pt x="3" y="27"/>
                    </a:cubicBezTo>
                    <a:cubicBezTo>
                      <a:pt x="2" y="28"/>
                      <a:pt x="1" y="29"/>
                      <a:pt x="0" y="31"/>
                    </a:cubicBezTo>
                    <a:cubicBezTo>
                      <a:pt x="4" y="31"/>
                      <a:pt x="8" y="33"/>
                      <a:pt x="10" y="35"/>
                    </a:cubicBezTo>
                    <a:cubicBezTo>
                      <a:pt x="12" y="38"/>
                      <a:pt x="7" y="41"/>
                      <a:pt x="5" y="44"/>
                    </a:cubicBezTo>
                    <a:cubicBezTo>
                      <a:pt x="3" y="47"/>
                      <a:pt x="6" y="47"/>
                      <a:pt x="6" y="49"/>
                    </a:cubicBezTo>
                    <a:cubicBezTo>
                      <a:pt x="6" y="51"/>
                      <a:pt x="9" y="53"/>
                      <a:pt x="10" y="51"/>
                    </a:cubicBezTo>
                    <a:cubicBezTo>
                      <a:pt x="11" y="49"/>
                      <a:pt x="13" y="50"/>
                      <a:pt x="17" y="50"/>
                    </a:cubicBezTo>
                    <a:cubicBezTo>
                      <a:pt x="18" y="50"/>
                      <a:pt x="18" y="50"/>
                      <a:pt x="18" y="51"/>
                    </a:cubicBezTo>
                    <a:cubicBezTo>
                      <a:pt x="20" y="49"/>
                      <a:pt x="22" y="48"/>
                      <a:pt x="23" y="47"/>
                    </a:cubicBezTo>
                    <a:cubicBezTo>
                      <a:pt x="24" y="46"/>
                      <a:pt x="28" y="46"/>
                      <a:pt x="31" y="46"/>
                    </a:cubicBezTo>
                    <a:cubicBezTo>
                      <a:pt x="32" y="46"/>
                      <a:pt x="33" y="45"/>
                      <a:pt x="35" y="44"/>
                    </a:cubicBezTo>
                    <a:cubicBezTo>
                      <a:pt x="32" y="41"/>
                      <a:pt x="29" y="38"/>
                      <a:pt x="28" y="37"/>
                    </a:cubicBezTo>
                    <a:cubicBezTo>
                      <a:pt x="25" y="36"/>
                      <a:pt x="27" y="31"/>
                      <a:pt x="30" y="30"/>
                    </a:cubicBezTo>
                    <a:cubicBezTo>
                      <a:pt x="33" y="29"/>
                      <a:pt x="41" y="23"/>
                      <a:pt x="44" y="22"/>
                    </a:cubicBezTo>
                    <a:cubicBezTo>
                      <a:pt x="46" y="20"/>
                      <a:pt x="45" y="16"/>
                      <a:pt x="47" y="12"/>
                    </a:cubicBezTo>
                    <a:cubicBezTo>
                      <a:pt x="48" y="10"/>
                      <a:pt x="52" y="6"/>
                      <a:pt x="56" y="3"/>
                    </a:cubicBezTo>
                    <a:cubicBezTo>
                      <a:pt x="55" y="3"/>
                      <a:pt x="54" y="3"/>
                      <a:pt x="54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7" name="Freeform 60">
                <a:extLst>
                  <a:ext uri="{FF2B5EF4-FFF2-40B4-BE49-F238E27FC236}">
                    <a16:creationId xmlns:a16="http://schemas.microsoft.com/office/drawing/2014/main" id="{B21510CB-E110-488B-900C-BA72743F7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7819" y="3505096"/>
                <a:ext cx="143039" cy="81557"/>
              </a:xfrm>
              <a:custGeom>
                <a:avLst/>
                <a:gdLst>
                  <a:gd name="T0" fmla="*/ 61 w 62"/>
                  <a:gd name="T1" fmla="*/ 22 h 35"/>
                  <a:gd name="T2" fmla="*/ 59 w 62"/>
                  <a:gd name="T3" fmla="*/ 22 h 35"/>
                  <a:gd name="T4" fmla="*/ 48 w 62"/>
                  <a:gd name="T5" fmla="*/ 20 h 35"/>
                  <a:gd name="T6" fmla="*/ 33 w 62"/>
                  <a:gd name="T7" fmla="*/ 14 h 35"/>
                  <a:gd name="T8" fmla="*/ 17 w 62"/>
                  <a:gd name="T9" fmla="*/ 2 h 35"/>
                  <a:gd name="T10" fmla="*/ 10 w 62"/>
                  <a:gd name="T11" fmla="*/ 1 h 35"/>
                  <a:gd name="T12" fmla="*/ 5 w 62"/>
                  <a:gd name="T13" fmla="*/ 2 h 35"/>
                  <a:gd name="T14" fmla="*/ 2 w 62"/>
                  <a:gd name="T15" fmla="*/ 7 h 35"/>
                  <a:gd name="T16" fmla="*/ 0 w 62"/>
                  <a:gd name="T17" fmla="*/ 13 h 35"/>
                  <a:gd name="T18" fmla="*/ 4 w 62"/>
                  <a:gd name="T19" fmla="*/ 16 h 35"/>
                  <a:gd name="T20" fmla="*/ 11 w 62"/>
                  <a:gd name="T21" fmla="*/ 19 h 35"/>
                  <a:gd name="T22" fmla="*/ 17 w 62"/>
                  <a:gd name="T23" fmla="*/ 23 h 35"/>
                  <a:gd name="T24" fmla="*/ 23 w 62"/>
                  <a:gd name="T25" fmla="*/ 26 h 35"/>
                  <a:gd name="T26" fmla="*/ 31 w 62"/>
                  <a:gd name="T27" fmla="*/ 25 h 35"/>
                  <a:gd name="T28" fmla="*/ 36 w 62"/>
                  <a:gd name="T29" fmla="*/ 30 h 35"/>
                  <a:gd name="T30" fmla="*/ 46 w 62"/>
                  <a:gd name="T31" fmla="*/ 34 h 35"/>
                  <a:gd name="T32" fmla="*/ 60 w 62"/>
                  <a:gd name="T33" fmla="*/ 32 h 35"/>
                  <a:gd name="T34" fmla="*/ 60 w 62"/>
                  <a:gd name="T35" fmla="*/ 24 h 35"/>
                  <a:gd name="T36" fmla="*/ 61 w 62"/>
                  <a:gd name="T3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35">
                    <a:moveTo>
                      <a:pt x="61" y="22"/>
                    </a:moveTo>
                    <a:cubicBezTo>
                      <a:pt x="60" y="22"/>
                      <a:pt x="60" y="22"/>
                      <a:pt x="59" y="22"/>
                    </a:cubicBezTo>
                    <a:cubicBezTo>
                      <a:pt x="54" y="22"/>
                      <a:pt x="51" y="20"/>
                      <a:pt x="48" y="20"/>
                    </a:cubicBezTo>
                    <a:cubicBezTo>
                      <a:pt x="45" y="21"/>
                      <a:pt x="37" y="17"/>
                      <a:pt x="33" y="14"/>
                    </a:cubicBezTo>
                    <a:cubicBezTo>
                      <a:pt x="29" y="11"/>
                      <a:pt x="19" y="5"/>
                      <a:pt x="17" y="2"/>
                    </a:cubicBezTo>
                    <a:cubicBezTo>
                      <a:pt x="14" y="0"/>
                      <a:pt x="10" y="0"/>
                      <a:pt x="10" y="1"/>
                    </a:cubicBezTo>
                    <a:cubicBezTo>
                      <a:pt x="10" y="2"/>
                      <a:pt x="8" y="2"/>
                      <a:pt x="5" y="2"/>
                    </a:cubicBezTo>
                    <a:cubicBezTo>
                      <a:pt x="4" y="4"/>
                      <a:pt x="2" y="5"/>
                      <a:pt x="2" y="7"/>
                    </a:cubicBezTo>
                    <a:cubicBezTo>
                      <a:pt x="2" y="9"/>
                      <a:pt x="0" y="11"/>
                      <a:pt x="0" y="13"/>
                    </a:cubicBezTo>
                    <a:cubicBezTo>
                      <a:pt x="0" y="15"/>
                      <a:pt x="3" y="15"/>
                      <a:pt x="4" y="16"/>
                    </a:cubicBezTo>
                    <a:cubicBezTo>
                      <a:pt x="5" y="17"/>
                      <a:pt x="10" y="18"/>
                      <a:pt x="11" y="19"/>
                    </a:cubicBezTo>
                    <a:cubicBezTo>
                      <a:pt x="11" y="21"/>
                      <a:pt x="15" y="22"/>
                      <a:pt x="17" y="23"/>
                    </a:cubicBezTo>
                    <a:cubicBezTo>
                      <a:pt x="19" y="23"/>
                      <a:pt x="22" y="25"/>
                      <a:pt x="23" y="26"/>
                    </a:cubicBezTo>
                    <a:cubicBezTo>
                      <a:pt x="25" y="27"/>
                      <a:pt x="29" y="25"/>
                      <a:pt x="31" y="25"/>
                    </a:cubicBezTo>
                    <a:cubicBezTo>
                      <a:pt x="33" y="25"/>
                      <a:pt x="35" y="28"/>
                      <a:pt x="36" y="30"/>
                    </a:cubicBezTo>
                    <a:cubicBezTo>
                      <a:pt x="36" y="31"/>
                      <a:pt x="44" y="32"/>
                      <a:pt x="46" y="34"/>
                    </a:cubicBezTo>
                    <a:cubicBezTo>
                      <a:pt x="48" y="35"/>
                      <a:pt x="58" y="34"/>
                      <a:pt x="60" y="32"/>
                    </a:cubicBezTo>
                    <a:cubicBezTo>
                      <a:pt x="62" y="31"/>
                      <a:pt x="60" y="27"/>
                      <a:pt x="60" y="24"/>
                    </a:cubicBezTo>
                    <a:cubicBezTo>
                      <a:pt x="60" y="23"/>
                      <a:pt x="60" y="23"/>
                      <a:pt x="61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8" name="Freeform 61">
                <a:extLst>
                  <a:ext uri="{FF2B5EF4-FFF2-40B4-BE49-F238E27FC236}">
                    <a16:creationId xmlns:a16="http://schemas.microsoft.com/office/drawing/2014/main" id="{A86675C8-F5A4-4D52-B853-2441A6B458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4849" y="3542738"/>
                <a:ext cx="159350" cy="350068"/>
              </a:xfrm>
              <a:custGeom>
                <a:avLst/>
                <a:gdLst>
                  <a:gd name="T0" fmla="*/ 55 w 69"/>
                  <a:gd name="T1" fmla="*/ 138 h 152"/>
                  <a:gd name="T2" fmla="*/ 53 w 69"/>
                  <a:gd name="T3" fmla="*/ 132 h 152"/>
                  <a:gd name="T4" fmla="*/ 50 w 69"/>
                  <a:gd name="T5" fmla="*/ 122 h 152"/>
                  <a:gd name="T6" fmla="*/ 47 w 69"/>
                  <a:gd name="T7" fmla="*/ 114 h 152"/>
                  <a:gd name="T8" fmla="*/ 48 w 69"/>
                  <a:gd name="T9" fmla="*/ 108 h 152"/>
                  <a:gd name="T10" fmla="*/ 48 w 69"/>
                  <a:gd name="T11" fmla="*/ 104 h 152"/>
                  <a:gd name="T12" fmla="*/ 47 w 69"/>
                  <a:gd name="T13" fmla="*/ 99 h 152"/>
                  <a:gd name="T14" fmla="*/ 41 w 69"/>
                  <a:gd name="T15" fmla="*/ 91 h 152"/>
                  <a:gd name="T16" fmla="*/ 42 w 69"/>
                  <a:gd name="T17" fmla="*/ 79 h 152"/>
                  <a:gd name="T18" fmla="*/ 47 w 69"/>
                  <a:gd name="T19" fmla="*/ 76 h 152"/>
                  <a:gd name="T20" fmla="*/ 53 w 69"/>
                  <a:gd name="T21" fmla="*/ 74 h 152"/>
                  <a:gd name="T22" fmla="*/ 60 w 69"/>
                  <a:gd name="T23" fmla="*/ 70 h 152"/>
                  <a:gd name="T24" fmla="*/ 64 w 69"/>
                  <a:gd name="T25" fmla="*/ 67 h 152"/>
                  <a:gd name="T26" fmla="*/ 68 w 69"/>
                  <a:gd name="T27" fmla="*/ 60 h 152"/>
                  <a:gd name="T28" fmla="*/ 69 w 69"/>
                  <a:gd name="T29" fmla="*/ 60 h 152"/>
                  <a:gd name="T30" fmla="*/ 65 w 69"/>
                  <a:gd name="T31" fmla="*/ 61 h 152"/>
                  <a:gd name="T32" fmla="*/ 60 w 69"/>
                  <a:gd name="T33" fmla="*/ 58 h 152"/>
                  <a:gd name="T34" fmla="*/ 55 w 69"/>
                  <a:gd name="T35" fmla="*/ 56 h 152"/>
                  <a:gd name="T36" fmla="*/ 55 w 69"/>
                  <a:gd name="T37" fmla="*/ 51 h 152"/>
                  <a:gd name="T38" fmla="*/ 52 w 69"/>
                  <a:gd name="T39" fmla="*/ 47 h 152"/>
                  <a:gd name="T40" fmla="*/ 50 w 69"/>
                  <a:gd name="T41" fmla="*/ 40 h 152"/>
                  <a:gd name="T42" fmla="*/ 43 w 69"/>
                  <a:gd name="T43" fmla="*/ 39 h 152"/>
                  <a:gd name="T44" fmla="*/ 41 w 69"/>
                  <a:gd name="T45" fmla="*/ 35 h 152"/>
                  <a:gd name="T46" fmla="*/ 48 w 69"/>
                  <a:gd name="T47" fmla="*/ 24 h 152"/>
                  <a:gd name="T48" fmla="*/ 50 w 69"/>
                  <a:gd name="T49" fmla="*/ 12 h 152"/>
                  <a:gd name="T50" fmla="*/ 47 w 69"/>
                  <a:gd name="T51" fmla="*/ 8 h 152"/>
                  <a:gd name="T52" fmla="*/ 45 w 69"/>
                  <a:gd name="T53" fmla="*/ 4 h 152"/>
                  <a:gd name="T54" fmla="*/ 39 w 69"/>
                  <a:gd name="T55" fmla="*/ 1 h 152"/>
                  <a:gd name="T56" fmla="*/ 38 w 69"/>
                  <a:gd name="T57" fmla="*/ 2 h 152"/>
                  <a:gd name="T58" fmla="*/ 38 w 69"/>
                  <a:gd name="T59" fmla="*/ 2 h 152"/>
                  <a:gd name="T60" fmla="*/ 36 w 69"/>
                  <a:gd name="T61" fmla="*/ 6 h 152"/>
                  <a:gd name="T62" fmla="*/ 37 w 69"/>
                  <a:gd name="T63" fmla="*/ 11 h 152"/>
                  <a:gd name="T64" fmla="*/ 33 w 69"/>
                  <a:gd name="T65" fmla="*/ 11 h 152"/>
                  <a:gd name="T66" fmla="*/ 27 w 69"/>
                  <a:gd name="T67" fmla="*/ 14 h 152"/>
                  <a:gd name="T68" fmla="*/ 21 w 69"/>
                  <a:gd name="T69" fmla="*/ 21 h 152"/>
                  <a:gd name="T70" fmla="*/ 19 w 69"/>
                  <a:gd name="T71" fmla="*/ 30 h 152"/>
                  <a:gd name="T72" fmla="*/ 16 w 69"/>
                  <a:gd name="T73" fmla="*/ 40 h 152"/>
                  <a:gd name="T74" fmla="*/ 10 w 69"/>
                  <a:gd name="T75" fmla="*/ 40 h 152"/>
                  <a:gd name="T76" fmla="*/ 8 w 69"/>
                  <a:gd name="T77" fmla="*/ 48 h 152"/>
                  <a:gd name="T78" fmla="*/ 6 w 69"/>
                  <a:gd name="T79" fmla="*/ 56 h 152"/>
                  <a:gd name="T80" fmla="*/ 3 w 69"/>
                  <a:gd name="T81" fmla="*/ 62 h 152"/>
                  <a:gd name="T82" fmla="*/ 0 w 69"/>
                  <a:gd name="T83" fmla="*/ 65 h 152"/>
                  <a:gd name="T84" fmla="*/ 7 w 69"/>
                  <a:gd name="T85" fmla="*/ 73 h 152"/>
                  <a:gd name="T86" fmla="*/ 16 w 69"/>
                  <a:gd name="T87" fmla="*/ 89 h 152"/>
                  <a:gd name="T88" fmla="*/ 15 w 69"/>
                  <a:gd name="T89" fmla="*/ 102 h 152"/>
                  <a:gd name="T90" fmla="*/ 19 w 69"/>
                  <a:gd name="T91" fmla="*/ 106 h 152"/>
                  <a:gd name="T92" fmla="*/ 26 w 69"/>
                  <a:gd name="T93" fmla="*/ 105 h 152"/>
                  <a:gd name="T94" fmla="*/ 33 w 69"/>
                  <a:gd name="T95" fmla="*/ 97 h 152"/>
                  <a:gd name="T96" fmla="*/ 37 w 69"/>
                  <a:gd name="T97" fmla="*/ 101 h 152"/>
                  <a:gd name="T98" fmla="*/ 41 w 69"/>
                  <a:gd name="T99" fmla="*/ 109 h 152"/>
                  <a:gd name="T100" fmla="*/ 45 w 69"/>
                  <a:gd name="T101" fmla="*/ 127 h 152"/>
                  <a:gd name="T102" fmla="*/ 48 w 69"/>
                  <a:gd name="T103" fmla="*/ 140 h 152"/>
                  <a:gd name="T104" fmla="*/ 49 w 69"/>
                  <a:gd name="T105" fmla="*/ 149 h 152"/>
                  <a:gd name="T106" fmla="*/ 48 w 69"/>
                  <a:gd name="T107" fmla="*/ 151 h 152"/>
                  <a:gd name="T108" fmla="*/ 55 w 69"/>
                  <a:gd name="T109" fmla="*/ 13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52">
                    <a:moveTo>
                      <a:pt x="55" y="138"/>
                    </a:moveTo>
                    <a:cubicBezTo>
                      <a:pt x="55" y="135"/>
                      <a:pt x="53" y="135"/>
                      <a:pt x="53" y="132"/>
                    </a:cubicBezTo>
                    <a:cubicBezTo>
                      <a:pt x="53" y="129"/>
                      <a:pt x="53" y="125"/>
                      <a:pt x="50" y="122"/>
                    </a:cubicBezTo>
                    <a:cubicBezTo>
                      <a:pt x="46" y="119"/>
                      <a:pt x="45" y="115"/>
                      <a:pt x="47" y="114"/>
                    </a:cubicBezTo>
                    <a:cubicBezTo>
                      <a:pt x="49" y="112"/>
                      <a:pt x="47" y="108"/>
                      <a:pt x="48" y="108"/>
                    </a:cubicBezTo>
                    <a:cubicBezTo>
                      <a:pt x="49" y="108"/>
                      <a:pt x="50" y="105"/>
                      <a:pt x="48" y="104"/>
                    </a:cubicBezTo>
                    <a:cubicBezTo>
                      <a:pt x="46" y="103"/>
                      <a:pt x="48" y="99"/>
                      <a:pt x="47" y="99"/>
                    </a:cubicBezTo>
                    <a:cubicBezTo>
                      <a:pt x="45" y="98"/>
                      <a:pt x="41" y="93"/>
                      <a:pt x="41" y="91"/>
                    </a:cubicBezTo>
                    <a:cubicBezTo>
                      <a:pt x="41" y="90"/>
                      <a:pt x="42" y="81"/>
                      <a:pt x="42" y="79"/>
                    </a:cubicBezTo>
                    <a:cubicBezTo>
                      <a:pt x="43" y="76"/>
                      <a:pt x="46" y="76"/>
                      <a:pt x="47" y="76"/>
                    </a:cubicBezTo>
                    <a:cubicBezTo>
                      <a:pt x="48" y="76"/>
                      <a:pt x="52" y="76"/>
                      <a:pt x="53" y="74"/>
                    </a:cubicBezTo>
                    <a:cubicBezTo>
                      <a:pt x="54" y="72"/>
                      <a:pt x="59" y="72"/>
                      <a:pt x="60" y="70"/>
                    </a:cubicBezTo>
                    <a:cubicBezTo>
                      <a:pt x="61" y="68"/>
                      <a:pt x="64" y="68"/>
                      <a:pt x="64" y="67"/>
                    </a:cubicBezTo>
                    <a:cubicBezTo>
                      <a:pt x="64" y="65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9" y="60"/>
                    </a:cubicBezTo>
                    <a:cubicBezTo>
                      <a:pt x="68" y="59"/>
                      <a:pt x="67" y="60"/>
                      <a:pt x="65" y="61"/>
                    </a:cubicBezTo>
                    <a:cubicBezTo>
                      <a:pt x="61" y="62"/>
                      <a:pt x="60" y="60"/>
                      <a:pt x="60" y="58"/>
                    </a:cubicBezTo>
                    <a:cubicBezTo>
                      <a:pt x="60" y="56"/>
                      <a:pt x="57" y="56"/>
                      <a:pt x="55" y="56"/>
                    </a:cubicBezTo>
                    <a:cubicBezTo>
                      <a:pt x="54" y="56"/>
                      <a:pt x="55" y="53"/>
                      <a:pt x="55" y="51"/>
                    </a:cubicBezTo>
                    <a:cubicBezTo>
                      <a:pt x="56" y="48"/>
                      <a:pt x="55" y="47"/>
                      <a:pt x="52" y="47"/>
                    </a:cubicBezTo>
                    <a:cubicBezTo>
                      <a:pt x="50" y="47"/>
                      <a:pt x="49" y="42"/>
                      <a:pt x="50" y="40"/>
                    </a:cubicBezTo>
                    <a:cubicBezTo>
                      <a:pt x="51" y="39"/>
                      <a:pt x="45" y="38"/>
                      <a:pt x="43" y="39"/>
                    </a:cubicBezTo>
                    <a:cubicBezTo>
                      <a:pt x="40" y="40"/>
                      <a:pt x="42" y="37"/>
                      <a:pt x="41" y="35"/>
                    </a:cubicBezTo>
                    <a:cubicBezTo>
                      <a:pt x="40" y="33"/>
                      <a:pt x="44" y="27"/>
                      <a:pt x="48" y="24"/>
                    </a:cubicBezTo>
                    <a:cubicBezTo>
                      <a:pt x="51" y="20"/>
                      <a:pt x="50" y="16"/>
                      <a:pt x="50" y="12"/>
                    </a:cubicBezTo>
                    <a:cubicBezTo>
                      <a:pt x="50" y="8"/>
                      <a:pt x="48" y="8"/>
                      <a:pt x="47" y="8"/>
                    </a:cubicBezTo>
                    <a:cubicBezTo>
                      <a:pt x="45" y="8"/>
                      <a:pt x="45" y="6"/>
                      <a:pt x="45" y="4"/>
                    </a:cubicBezTo>
                    <a:cubicBezTo>
                      <a:pt x="45" y="1"/>
                      <a:pt x="41" y="0"/>
                      <a:pt x="39" y="1"/>
                    </a:cubicBezTo>
                    <a:cubicBezTo>
                      <a:pt x="39" y="1"/>
                      <a:pt x="39" y="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2"/>
                      <a:pt x="38" y="5"/>
                      <a:pt x="36" y="6"/>
                    </a:cubicBezTo>
                    <a:cubicBezTo>
                      <a:pt x="35" y="7"/>
                      <a:pt x="35" y="8"/>
                      <a:pt x="37" y="11"/>
                    </a:cubicBezTo>
                    <a:cubicBezTo>
                      <a:pt x="39" y="14"/>
                      <a:pt x="34" y="13"/>
                      <a:pt x="33" y="11"/>
                    </a:cubicBezTo>
                    <a:cubicBezTo>
                      <a:pt x="33" y="10"/>
                      <a:pt x="29" y="12"/>
                      <a:pt x="27" y="14"/>
                    </a:cubicBezTo>
                    <a:cubicBezTo>
                      <a:pt x="25" y="16"/>
                      <a:pt x="21" y="17"/>
                      <a:pt x="21" y="21"/>
                    </a:cubicBezTo>
                    <a:cubicBezTo>
                      <a:pt x="21" y="24"/>
                      <a:pt x="19" y="28"/>
                      <a:pt x="19" y="30"/>
                    </a:cubicBezTo>
                    <a:cubicBezTo>
                      <a:pt x="20" y="33"/>
                      <a:pt x="16" y="39"/>
                      <a:pt x="16" y="40"/>
                    </a:cubicBezTo>
                    <a:cubicBezTo>
                      <a:pt x="17" y="42"/>
                      <a:pt x="11" y="40"/>
                      <a:pt x="10" y="40"/>
                    </a:cubicBezTo>
                    <a:cubicBezTo>
                      <a:pt x="9" y="40"/>
                      <a:pt x="10" y="46"/>
                      <a:pt x="8" y="48"/>
                    </a:cubicBezTo>
                    <a:cubicBezTo>
                      <a:pt x="7" y="50"/>
                      <a:pt x="8" y="56"/>
                      <a:pt x="6" y="56"/>
                    </a:cubicBezTo>
                    <a:cubicBezTo>
                      <a:pt x="4" y="56"/>
                      <a:pt x="3" y="62"/>
                      <a:pt x="3" y="62"/>
                    </a:cubicBezTo>
                    <a:cubicBezTo>
                      <a:pt x="3" y="62"/>
                      <a:pt x="1" y="63"/>
                      <a:pt x="0" y="65"/>
                    </a:cubicBezTo>
                    <a:cubicBezTo>
                      <a:pt x="1" y="68"/>
                      <a:pt x="4" y="71"/>
                      <a:pt x="7" y="73"/>
                    </a:cubicBezTo>
                    <a:cubicBezTo>
                      <a:pt x="12" y="75"/>
                      <a:pt x="15" y="84"/>
                      <a:pt x="16" y="89"/>
                    </a:cubicBezTo>
                    <a:cubicBezTo>
                      <a:pt x="18" y="94"/>
                      <a:pt x="17" y="99"/>
                      <a:pt x="15" y="102"/>
                    </a:cubicBezTo>
                    <a:cubicBezTo>
                      <a:pt x="14" y="105"/>
                      <a:pt x="16" y="105"/>
                      <a:pt x="19" y="106"/>
                    </a:cubicBezTo>
                    <a:cubicBezTo>
                      <a:pt x="21" y="108"/>
                      <a:pt x="24" y="108"/>
                      <a:pt x="26" y="105"/>
                    </a:cubicBezTo>
                    <a:cubicBezTo>
                      <a:pt x="28" y="103"/>
                      <a:pt x="33" y="101"/>
                      <a:pt x="33" y="97"/>
                    </a:cubicBezTo>
                    <a:cubicBezTo>
                      <a:pt x="34" y="94"/>
                      <a:pt x="36" y="99"/>
                      <a:pt x="37" y="101"/>
                    </a:cubicBezTo>
                    <a:cubicBezTo>
                      <a:pt x="39" y="102"/>
                      <a:pt x="40" y="105"/>
                      <a:pt x="41" y="109"/>
                    </a:cubicBezTo>
                    <a:cubicBezTo>
                      <a:pt x="41" y="114"/>
                      <a:pt x="41" y="124"/>
                      <a:pt x="45" y="127"/>
                    </a:cubicBezTo>
                    <a:cubicBezTo>
                      <a:pt x="48" y="130"/>
                      <a:pt x="49" y="137"/>
                      <a:pt x="48" y="140"/>
                    </a:cubicBezTo>
                    <a:cubicBezTo>
                      <a:pt x="47" y="142"/>
                      <a:pt x="50" y="146"/>
                      <a:pt x="49" y="149"/>
                    </a:cubicBezTo>
                    <a:cubicBezTo>
                      <a:pt x="49" y="150"/>
                      <a:pt x="49" y="150"/>
                      <a:pt x="48" y="151"/>
                    </a:cubicBezTo>
                    <a:cubicBezTo>
                      <a:pt x="52" y="152"/>
                      <a:pt x="55" y="138"/>
                      <a:pt x="55" y="13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9" name="Freeform 62">
                <a:extLst>
                  <a:ext uri="{FF2B5EF4-FFF2-40B4-BE49-F238E27FC236}">
                    <a16:creationId xmlns:a16="http://schemas.microsoft.com/office/drawing/2014/main" id="{340578EA-76B8-4582-A75E-7B56FA6DA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9641" y="3546502"/>
                <a:ext cx="57717" cy="35132"/>
              </a:xfrm>
              <a:custGeom>
                <a:avLst/>
                <a:gdLst>
                  <a:gd name="T0" fmla="*/ 24 w 25"/>
                  <a:gd name="T1" fmla="*/ 5 h 15"/>
                  <a:gd name="T2" fmla="*/ 15 w 25"/>
                  <a:gd name="T3" fmla="*/ 3 h 15"/>
                  <a:gd name="T4" fmla="*/ 8 w 25"/>
                  <a:gd name="T5" fmla="*/ 2 h 15"/>
                  <a:gd name="T6" fmla="*/ 2 w 25"/>
                  <a:gd name="T7" fmla="*/ 7 h 15"/>
                  <a:gd name="T8" fmla="*/ 0 w 25"/>
                  <a:gd name="T9" fmla="*/ 10 h 15"/>
                  <a:gd name="T10" fmla="*/ 3 w 25"/>
                  <a:gd name="T11" fmla="*/ 12 h 15"/>
                  <a:gd name="T12" fmla="*/ 8 w 25"/>
                  <a:gd name="T13" fmla="*/ 13 h 15"/>
                  <a:gd name="T14" fmla="*/ 16 w 25"/>
                  <a:gd name="T15" fmla="*/ 14 h 15"/>
                  <a:gd name="T16" fmla="*/ 23 w 25"/>
                  <a:gd name="T17" fmla="*/ 13 h 15"/>
                  <a:gd name="T18" fmla="*/ 23 w 25"/>
                  <a:gd name="T19" fmla="*/ 6 h 15"/>
                  <a:gd name="T20" fmla="*/ 24 w 25"/>
                  <a:gd name="T2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15">
                    <a:moveTo>
                      <a:pt x="24" y="5"/>
                    </a:moveTo>
                    <a:cubicBezTo>
                      <a:pt x="19" y="1"/>
                      <a:pt x="18" y="4"/>
                      <a:pt x="15" y="3"/>
                    </a:cubicBezTo>
                    <a:cubicBezTo>
                      <a:pt x="11" y="1"/>
                      <a:pt x="10" y="0"/>
                      <a:pt x="8" y="2"/>
                    </a:cubicBezTo>
                    <a:cubicBezTo>
                      <a:pt x="6" y="3"/>
                      <a:pt x="4" y="3"/>
                      <a:pt x="2" y="7"/>
                    </a:cubicBezTo>
                    <a:cubicBezTo>
                      <a:pt x="2" y="8"/>
                      <a:pt x="1" y="9"/>
                      <a:pt x="0" y="10"/>
                    </a:cubicBezTo>
                    <a:cubicBezTo>
                      <a:pt x="1" y="11"/>
                      <a:pt x="2" y="12"/>
                      <a:pt x="3" y="12"/>
                    </a:cubicBezTo>
                    <a:cubicBezTo>
                      <a:pt x="4" y="12"/>
                      <a:pt x="5" y="14"/>
                      <a:pt x="8" y="13"/>
                    </a:cubicBezTo>
                    <a:cubicBezTo>
                      <a:pt x="10" y="13"/>
                      <a:pt x="12" y="15"/>
                      <a:pt x="16" y="14"/>
                    </a:cubicBezTo>
                    <a:cubicBezTo>
                      <a:pt x="19" y="13"/>
                      <a:pt x="22" y="15"/>
                      <a:pt x="23" y="13"/>
                    </a:cubicBezTo>
                    <a:cubicBezTo>
                      <a:pt x="25" y="11"/>
                      <a:pt x="23" y="6"/>
                      <a:pt x="23" y="6"/>
                    </a:cubicBezTo>
                    <a:cubicBezTo>
                      <a:pt x="23" y="6"/>
                      <a:pt x="23" y="6"/>
                      <a:pt x="24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0" name="Freeform 63">
                <a:extLst>
                  <a:ext uri="{FF2B5EF4-FFF2-40B4-BE49-F238E27FC236}">
                    <a16:creationId xmlns:a16="http://schemas.microsoft.com/office/drawing/2014/main" id="{55A1EDDE-7A9C-4D59-BEEC-C607011C35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645625"/>
                <a:ext cx="139275" cy="283568"/>
              </a:xfrm>
              <a:custGeom>
                <a:avLst/>
                <a:gdLst>
                  <a:gd name="T0" fmla="*/ 44 w 60"/>
                  <a:gd name="T1" fmla="*/ 15 h 123"/>
                  <a:gd name="T2" fmla="*/ 36 w 60"/>
                  <a:gd name="T3" fmla="*/ 9 h 123"/>
                  <a:gd name="T4" fmla="*/ 34 w 60"/>
                  <a:gd name="T5" fmla="*/ 4 h 123"/>
                  <a:gd name="T6" fmla="*/ 27 w 60"/>
                  <a:gd name="T7" fmla="*/ 1 h 123"/>
                  <a:gd name="T8" fmla="*/ 21 w 60"/>
                  <a:gd name="T9" fmla="*/ 5 h 123"/>
                  <a:gd name="T10" fmla="*/ 16 w 60"/>
                  <a:gd name="T11" fmla="*/ 6 h 123"/>
                  <a:gd name="T12" fmla="*/ 9 w 60"/>
                  <a:gd name="T13" fmla="*/ 6 h 123"/>
                  <a:gd name="T14" fmla="*/ 2 w 60"/>
                  <a:gd name="T15" fmla="*/ 6 h 123"/>
                  <a:gd name="T16" fmla="*/ 0 w 60"/>
                  <a:gd name="T17" fmla="*/ 8 h 123"/>
                  <a:gd name="T18" fmla="*/ 3 w 60"/>
                  <a:gd name="T19" fmla="*/ 12 h 123"/>
                  <a:gd name="T20" fmla="*/ 7 w 60"/>
                  <a:gd name="T21" fmla="*/ 18 h 123"/>
                  <a:gd name="T22" fmla="*/ 14 w 60"/>
                  <a:gd name="T23" fmla="*/ 22 h 123"/>
                  <a:gd name="T24" fmla="*/ 20 w 60"/>
                  <a:gd name="T25" fmla="*/ 23 h 123"/>
                  <a:gd name="T26" fmla="*/ 22 w 60"/>
                  <a:gd name="T27" fmla="*/ 30 h 123"/>
                  <a:gd name="T28" fmla="*/ 16 w 60"/>
                  <a:gd name="T29" fmla="*/ 33 h 123"/>
                  <a:gd name="T30" fmla="*/ 25 w 60"/>
                  <a:gd name="T31" fmla="*/ 41 h 123"/>
                  <a:gd name="T32" fmla="*/ 29 w 60"/>
                  <a:gd name="T33" fmla="*/ 48 h 123"/>
                  <a:gd name="T34" fmla="*/ 35 w 60"/>
                  <a:gd name="T35" fmla="*/ 57 h 123"/>
                  <a:gd name="T36" fmla="*/ 42 w 60"/>
                  <a:gd name="T37" fmla="*/ 63 h 123"/>
                  <a:gd name="T38" fmla="*/ 43 w 60"/>
                  <a:gd name="T39" fmla="*/ 71 h 123"/>
                  <a:gd name="T40" fmla="*/ 46 w 60"/>
                  <a:gd name="T41" fmla="*/ 84 h 123"/>
                  <a:gd name="T42" fmla="*/ 40 w 60"/>
                  <a:gd name="T43" fmla="*/ 93 h 123"/>
                  <a:gd name="T44" fmla="*/ 33 w 60"/>
                  <a:gd name="T45" fmla="*/ 98 h 123"/>
                  <a:gd name="T46" fmla="*/ 33 w 60"/>
                  <a:gd name="T47" fmla="*/ 105 h 123"/>
                  <a:gd name="T48" fmla="*/ 24 w 60"/>
                  <a:gd name="T49" fmla="*/ 105 h 123"/>
                  <a:gd name="T50" fmla="*/ 19 w 60"/>
                  <a:gd name="T51" fmla="*/ 109 h 123"/>
                  <a:gd name="T52" fmla="*/ 23 w 60"/>
                  <a:gd name="T53" fmla="*/ 112 h 123"/>
                  <a:gd name="T54" fmla="*/ 20 w 60"/>
                  <a:gd name="T55" fmla="*/ 119 h 123"/>
                  <a:gd name="T56" fmla="*/ 24 w 60"/>
                  <a:gd name="T57" fmla="*/ 122 h 123"/>
                  <a:gd name="T58" fmla="*/ 32 w 60"/>
                  <a:gd name="T59" fmla="*/ 116 h 123"/>
                  <a:gd name="T60" fmla="*/ 34 w 60"/>
                  <a:gd name="T61" fmla="*/ 113 h 123"/>
                  <a:gd name="T62" fmla="*/ 36 w 60"/>
                  <a:gd name="T63" fmla="*/ 109 h 123"/>
                  <a:gd name="T64" fmla="*/ 41 w 60"/>
                  <a:gd name="T65" fmla="*/ 108 h 123"/>
                  <a:gd name="T66" fmla="*/ 52 w 60"/>
                  <a:gd name="T67" fmla="*/ 103 h 123"/>
                  <a:gd name="T68" fmla="*/ 58 w 60"/>
                  <a:gd name="T69" fmla="*/ 92 h 123"/>
                  <a:gd name="T70" fmla="*/ 56 w 60"/>
                  <a:gd name="T71" fmla="*/ 73 h 123"/>
                  <a:gd name="T72" fmla="*/ 49 w 60"/>
                  <a:gd name="T73" fmla="*/ 61 h 123"/>
                  <a:gd name="T74" fmla="*/ 36 w 60"/>
                  <a:gd name="T75" fmla="*/ 50 h 123"/>
                  <a:gd name="T76" fmla="*/ 32 w 60"/>
                  <a:gd name="T77" fmla="*/ 44 h 123"/>
                  <a:gd name="T78" fmla="*/ 30 w 60"/>
                  <a:gd name="T79" fmla="*/ 33 h 123"/>
                  <a:gd name="T80" fmla="*/ 36 w 60"/>
                  <a:gd name="T81" fmla="*/ 26 h 123"/>
                  <a:gd name="T82" fmla="*/ 39 w 60"/>
                  <a:gd name="T83" fmla="*/ 21 h 123"/>
                  <a:gd name="T84" fmla="*/ 45 w 60"/>
                  <a:gd name="T85" fmla="*/ 17 h 123"/>
                  <a:gd name="T86" fmla="*/ 46 w 60"/>
                  <a:gd name="T87" fmla="*/ 16 h 123"/>
                  <a:gd name="T88" fmla="*/ 44 w 60"/>
                  <a:gd name="T89" fmla="*/ 1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0" h="123">
                    <a:moveTo>
                      <a:pt x="44" y="15"/>
                    </a:moveTo>
                    <a:cubicBezTo>
                      <a:pt x="42" y="15"/>
                      <a:pt x="36" y="10"/>
                      <a:pt x="36" y="9"/>
                    </a:cubicBezTo>
                    <a:cubicBezTo>
                      <a:pt x="36" y="7"/>
                      <a:pt x="39" y="5"/>
                      <a:pt x="34" y="4"/>
                    </a:cubicBezTo>
                    <a:cubicBezTo>
                      <a:pt x="29" y="3"/>
                      <a:pt x="28" y="2"/>
                      <a:pt x="27" y="1"/>
                    </a:cubicBezTo>
                    <a:cubicBezTo>
                      <a:pt x="26" y="0"/>
                      <a:pt x="22" y="3"/>
                      <a:pt x="21" y="5"/>
                    </a:cubicBezTo>
                    <a:cubicBezTo>
                      <a:pt x="20" y="7"/>
                      <a:pt x="18" y="4"/>
                      <a:pt x="16" y="6"/>
                    </a:cubicBezTo>
                    <a:cubicBezTo>
                      <a:pt x="13" y="7"/>
                      <a:pt x="10" y="3"/>
                      <a:pt x="9" y="6"/>
                    </a:cubicBezTo>
                    <a:cubicBezTo>
                      <a:pt x="7" y="8"/>
                      <a:pt x="4" y="4"/>
                      <a:pt x="2" y="6"/>
                    </a:cubicBezTo>
                    <a:cubicBezTo>
                      <a:pt x="2" y="7"/>
                      <a:pt x="1" y="8"/>
                      <a:pt x="0" y="8"/>
                    </a:cubicBezTo>
                    <a:cubicBezTo>
                      <a:pt x="2" y="10"/>
                      <a:pt x="3" y="11"/>
                      <a:pt x="3" y="12"/>
                    </a:cubicBezTo>
                    <a:cubicBezTo>
                      <a:pt x="3" y="14"/>
                      <a:pt x="7" y="16"/>
                      <a:pt x="7" y="18"/>
                    </a:cubicBezTo>
                    <a:cubicBezTo>
                      <a:pt x="7" y="21"/>
                      <a:pt x="12" y="23"/>
                      <a:pt x="14" y="22"/>
                    </a:cubicBezTo>
                    <a:cubicBezTo>
                      <a:pt x="15" y="21"/>
                      <a:pt x="19" y="20"/>
                      <a:pt x="20" y="23"/>
                    </a:cubicBezTo>
                    <a:cubicBezTo>
                      <a:pt x="20" y="27"/>
                      <a:pt x="22" y="27"/>
                      <a:pt x="22" y="30"/>
                    </a:cubicBezTo>
                    <a:cubicBezTo>
                      <a:pt x="22" y="32"/>
                      <a:pt x="17" y="31"/>
                      <a:pt x="16" y="33"/>
                    </a:cubicBezTo>
                    <a:cubicBezTo>
                      <a:pt x="15" y="36"/>
                      <a:pt x="25" y="39"/>
                      <a:pt x="25" y="41"/>
                    </a:cubicBezTo>
                    <a:cubicBezTo>
                      <a:pt x="25" y="43"/>
                      <a:pt x="28" y="45"/>
                      <a:pt x="29" y="48"/>
                    </a:cubicBezTo>
                    <a:cubicBezTo>
                      <a:pt x="30" y="50"/>
                      <a:pt x="34" y="54"/>
                      <a:pt x="35" y="57"/>
                    </a:cubicBezTo>
                    <a:cubicBezTo>
                      <a:pt x="36" y="60"/>
                      <a:pt x="40" y="61"/>
                      <a:pt x="42" y="63"/>
                    </a:cubicBezTo>
                    <a:cubicBezTo>
                      <a:pt x="43" y="64"/>
                      <a:pt x="44" y="68"/>
                      <a:pt x="43" y="71"/>
                    </a:cubicBezTo>
                    <a:cubicBezTo>
                      <a:pt x="43" y="74"/>
                      <a:pt x="43" y="80"/>
                      <a:pt x="46" y="84"/>
                    </a:cubicBezTo>
                    <a:cubicBezTo>
                      <a:pt x="49" y="89"/>
                      <a:pt x="42" y="91"/>
                      <a:pt x="40" y="93"/>
                    </a:cubicBezTo>
                    <a:cubicBezTo>
                      <a:pt x="38" y="96"/>
                      <a:pt x="39" y="99"/>
                      <a:pt x="33" y="98"/>
                    </a:cubicBezTo>
                    <a:cubicBezTo>
                      <a:pt x="27" y="96"/>
                      <a:pt x="34" y="103"/>
                      <a:pt x="33" y="105"/>
                    </a:cubicBezTo>
                    <a:cubicBezTo>
                      <a:pt x="32" y="107"/>
                      <a:pt x="24" y="103"/>
                      <a:pt x="24" y="105"/>
                    </a:cubicBezTo>
                    <a:cubicBezTo>
                      <a:pt x="24" y="106"/>
                      <a:pt x="21" y="108"/>
                      <a:pt x="19" y="109"/>
                    </a:cubicBezTo>
                    <a:cubicBezTo>
                      <a:pt x="20" y="110"/>
                      <a:pt x="21" y="111"/>
                      <a:pt x="23" y="112"/>
                    </a:cubicBezTo>
                    <a:cubicBezTo>
                      <a:pt x="25" y="113"/>
                      <a:pt x="20" y="115"/>
                      <a:pt x="20" y="119"/>
                    </a:cubicBezTo>
                    <a:cubicBezTo>
                      <a:pt x="21" y="122"/>
                      <a:pt x="23" y="123"/>
                      <a:pt x="24" y="122"/>
                    </a:cubicBezTo>
                    <a:cubicBezTo>
                      <a:pt x="26" y="120"/>
                      <a:pt x="30" y="117"/>
                      <a:pt x="32" y="116"/>
                    </a:cubicBezTo>
                    <a:cubicBezTo>
                      <a:pt x="34" y="116"/>
                      <a:pt x="32" y="113"/>
                      <a:pt x="34" y="113"/>
                    </a:cubicBezTo>
                    <a:cubicBezTo>
                      <a:pt x="36" y="113"/>
                      <a:pt x="35" y="110"/>
                      <a:pt x="36" y="109"/>
                    </a:cubicBezTo>
                    <a:cubicBezTo>
                      <a:pt x="37" y="107"/>
                      <a:pt x="38" y="108"/>
                      <a:pt x="41" y="108"/>
                    </a:cubicBezTo>
                    <a:cubicBezTo>
                      <a:pt x="44" y="108"/>
                      <a:pt x="48" y="105"/>
                      <a:pt x="52" y="103"/>
                    </a:cubicBezTo>
                    <a:cubicBezTo>
                      <a:pt x="56" y="100"/>
                      <a:pt x="56" y="100"/>
                      <a:pt x="58" y="92"/>
                    </a:cubicBezTo>
                    <a:cubicBezTo>
                      <a:pt x="60" y="85"/>
                      <a:pt x="56" y="76"/>
                      <a:pt x="56" y="73"/>
                    </a:cubicBezTo>
                    <a:cubicBezTo>
                      <a:pt x="56" y="71"/>
                      <a:pt x="51" y="61"/>
                      <a:pt x="49" y="61"/>
                    </a:cubicBezTo>
                    <a:cubicBezTo>
                      <a:pt x="46" y="61"/>
                      <a:pt x="37" y="51"/>
                      <a:pt x="36" y="50"/>
                    </a:cubicBezTo>
                    <a:cubicBezTo>
                      <a:pt x="34" y="48"/>
                      <a:pt x="34" y="46"/>
                      <a:pt x="32" y="44"/>
                    </a:cubicBezTo>
                    <a:cubicBezTo>
                      <a:pt x="30" y="42"/>
                      <a:pt x="29" y="36"/>
                      <a:pt x="30" y="33"/>
                    </a:cubicBezTo>
                    <a:cubicBezTo>
                      <a:pt x="31" y="29"/>
                      <a:pt x="36" y="28"/>
                      <a:pt x="36" y="26"/>
                    </a:cubicBezTo>
                    <a:cubicBezTo>
                      <a:pt x="36" y="23"/>
                      <a:pt x="36" y="21"/>
                      <a:pt x="39" y="21"/>
                    </a:cubicBezTo>
                    <a:cubicBezTo>
                      <a:pt x="41" y="21"/>
                      <a:pt x="44" y="19"/>
                      <a:pt x="45" y="17"/>
                    </a:cubicBezTo>
                    <a:cubicBezTo>
                      <a:pt x="45" y="17"/>
                      <a:pt x="45" y="16"/>
                      <a:pt x="46" y="16"/>
                    </a:cubicBezTo>
                    <a:cubicBezTo>
                      <a:pt x="45" y="15"/>
                      <a:pt x="45" y="15"/>
                      <a:pt x="44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1" name="Freeform 64">
                <a:extLst>
                  <a:ext uri="{FF2B5EF4-FFF2-40B4-BE49-F238E27FC236}">
                    <a16:creationId xmlns:a16="http://schemas.microsoft.com/office/drawing/2014/main" id="{AF6A6209-8AA6-46A9-99BC-C8EF6CCDF8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816268"/>
                <a:ext cx="112925" cy="81557"/>
              </a:xfrm>
              <a:custGeom>
                <a:avLst/>
                <a:gdLst>
                  <a:gd name="T0" fmla="*/ 24 w 49"/>
                  <a:gd name="T1" fmla="*/ 31 h 35"/>
                  <a:gd name="T2" fmla="*/ 33 w 49"/>
                  <a:gd name="T3" fmla="*/ 31 h 35"/>
                  <a:gd name="T4" fmla="*/ 33 w 49"/>
                  <a:gd name="T5" fmla="*/ 24 h 35"/>
                  <a:gd name="T6" fmla="*/ 40 w 49"/>
                  <a:gd name="T7" fmla="*/ 19 h 35"/>
                  <a:gd name="T8" fmla="*/ 46 w 49"/>
                  <a:gd name="T9" fmla="*/ 10 h 35"/>
                  <a:gd name="T10" fmla="*/ 43 w 49"/>
                  <a:gd name="T11" fmla="*/ 0 h 35"/>
                  <a:gd name="T12" fmla="*/ 38 w 49"/>
                  <a:gd name="T13" fmla="*/ 1 h 35"/>
                  <a:gd name="T14" fmla="*/ 32 w 49"/>
                  <a:gd name="T15" fmla="*/ 3 h 35"/>
                  <a:gd name="T16" fmla="*/ 30 w 49"/>
                  <a:gd name="T17" fmla="*/ 5 h 35"/>
                  <a:gd name="T18" fmla="*/ 25 w 49"/>
                  <a:gd name="T19" fmla="*/ 2 h 35"/>
                  <a:gd name="T20" fmla="*/ 14 w 49"/>
                  <a:gd name="T21" fmla="*/ 2 h 35"/>
                  <a:gd name="T22" fmla="*/ 3 w 49"/>
                  <a:gd name="T23" fmla="*/ 7 h 35"/>
                  <a:gd name="T24" fmla="*/ 4 w 49"/>
                  <a:gd name="T25" fmla="*/ 14 h 35"/>
                  <a:gd name="T26" fmla="*/ 5 w 49"/>
                  <a:gd name="T27" fmla="*/ 20 h 35"/>
                  <a:gd name="T28" fmla="*/ 4 w 49"/>
                  <a:gd name="T29" fmla="*/ 21 h 35"/>
                  <a:gd name="T30" fmla="*/ 7 w 49"/>
                  <a:gd name="T31" fmla="*/ 28 h 35"/>
                  <a:gd name="T32" fmla="*/ 12 w 49"/>
                  <a:gd name="T33" fmla="*/ 29 h 35"/>
                  <a:gd name="T34" fmla="*/ 12 w 49"/>
                  <a:gd name="T35" fmla="*/ 33 h 35"/>
                  <a:gd name="T36" fmla="*/ 18 w 49"/>
                  <a:gd name="T37" fmla="*/ 34 h 35"/>
                  <a:gd name="T38" fmla="*/ 19 w 49"/>
                  <a:gd name="T39" fmla="*/ 35 h 35"/>
                  <a:gd name="T40" fmla="*/ 24 w 49"/>
                  <a:gd name="T41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35">
                    <a:moveTo>
                      <a:pt x="24" y="31"/>
                    </a:moveTo>
                    <a:cubicBezTo>
                      <a:pt x="24" y="29"/>
                      <a:pt x="32" y="33"/>
                      <a:pt x="33" y="31"/>
                    </a:cubicBezTo>
                    <a:cubicBezTo>
                      <a:pt x="34" y="29"/>
                      <a:pt x="27" y="22"/>
                      <a:pt x="33" y="24"/>
                    </a:cubicBezTo>
                    <a:cubicBezTo>
                      <a:pt x="39" y="25"/>
                      <a:pt x="38" y="22"/>
                      <a:pt x="40" y="19"/>
                    </a:cubicBezTo>
                    <a:cubicBezTo>
                      <a:pt x="42" y="17"/>
                      <a:pt x="49" y="15"/>
                      <a:pt x="46" y="10"/>
                    </a:cubicBezTo>
                    <a:cubicBezTo>
                      <a:pt x="44" y="7"/>
                      <a:pt x="43" y="3"/>
                      <a:pt x="43" y="0"/>
                    </a:cubicBezTo>
                    <a:cubicBezTo>
                      <a:pt x="41" y="2"/>
                      <a:pt x="39" y="2"/>
                      <a:pt x="38" y="1"/>
                    </a:cubicBezTo>
                    <a:cubicBezTo>
                      <a:pt x="36" y="1"/>
                      <a:pt x="32" y="0"/>
                      <a:pt x="32" y="3"/>
                    </a:cubicBezTo>
                    <a:cubicBezTo>
                      <a:pt x="32" y="6"/>
                      <a:pt x="29" y="6"/>
                      <a:pt x="30" y="5"/>
                    </a:cubicBezTo>
                    <a:cubicBezTo>
                      <a:pt x="30" y="4"/>
                      <a:pt x="27" y="4"/>
                      <a:pt x="25" y="2"/>
                    </a:cubicBezTo>
                    <a:cubicBezTo>
                      <a:pt x="23" y="0"/>
                      <a:pt x="17" y="3"/>
                      <a:pt x="14" y="2"/>
                    </a:cubicBezTo>
                    <a:cubicBezTo>
                      <a:pt x="11" y="1"/>
                      <a:pt x="6" y="3"/>
                      <a:pt x="3" y="7"/>
                    </a:cubicBezTo>
                    <a:cubicBezTo>
                      <a:pt x="0" y="11"/>
                      <a:pt x="4" y="11"/>
                      <a:pt x="4" y="14"/>
                    </a:cubicBezTo>
                    <a:cubicBezTo>
                      <a:pt x="4" y="18"/>
                      <a:pt x="6" y="18"/>
                      <a:pt x="5" y="20"/>
                    </a:cubicBezTo>
                    <a:cubicBezTo>
                      <a:pt x="5" y="21"/>
                      <a:pt x="5" y="21"/>
                      <a:pt x="4" y="21"/>
                    </a:cubicBezTo>
                    <a:cubicBezTo>
                      <a:pt x="8" y="22"/>
                      <a:pt x="6" y="26"/>
                      <a:pt x="7" y="28"/>
                    </a:cubicBezTo>
                    <a:cubicBezTo>
                      <a:pt x="7" y="30"/>
                      <a:pt x="10" y="29"/>
                      <a:pt x="12" y="29"/>
                    </a:cubicBezTo>
                    <a:cubicBezTo>
                      <a:pt x="13" y="29"/>
                      <a:pt x="11" y="31"/>
                      <a:pt x="12" y="33"/>
                    </a:cubicBezTo>
                    <a:cubicBezTo>
                      <a:pt x="13" y="35"/>
                      <a:pt x="18" y="32"/>
                      <a:pt x="18" y="34"/>
                    </a:cubicBezTo>
                    <a:cubicBezTo>
                      <a:pt x="19" y="34"/>
                      <a:pt x="19" y="35"/>
                      <a:pt x="19" y="35"/>
                    </a:cubicBezTo>
                    <a:cubicBezTo>
                      <a:pt x="21" y="34"/>
                      <a:pt x="24" y="32"/>
                      <a:pt x="24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2" name="Freeform 65">
                <a:extLst>
                  <a:ext uri="{FF2B5EF4-FFF2-40B4-BE49-F238E27FC236}">
                    <a16:creationId xmlns:a16="http://schemas.microsoft.com/office/drawing/2014/main" id="{53C1C0B6-9C9D-47ED-8AEC-BEEBDFCA9F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5379" y="3661937"/>
                <a:ext cx="138020" cy="168133"/>
              </a:xfrm>
              <a:custGeom>
                <a:avLst/>
                <a:gdLst>
                  <a:gd name="T0" fmla="*/ 41 w 60"/>
                  <a:gd name="T1" fmla="*/ 34 h 73"/>
                  <a:gd name="T2" fmla="*/ 32 w 60"/>
                  <a:gd name="T3" fmla="*/ 26 h 73"/>
                  <a:gd name="T4" fmla="*/ 38 w 60"/>
                  <a:gd name="T5" fmla="*/ 23 h 73"/>
                  <a:gd name="T6" fmla="*/ 36 w 60"/>
                  <a:gd name="T7" fmla="*/ 16 h 73"/>
                  <a:gd name="T8" fmla="*/ 30 w 60"/>
                  <a:gd name="T9" fmla="*/ 15 h 73"/>
                  <a:gd name="T10" fmla="*/ 23 w 60"/>
                  <a:gd name="T11" fmla="*/ 11 h 73"/>
                  <a:gd name="T12" fmla="*/ 19 w 60"/>
                  <a:gd name="T13" fmla="*/ 5 h 73"/>
                  <a:gd name="T14" fmla="*/ 16 w 60"/>
                  <a:gd name="T15" fmla="*/ 1 h 73"/>
                  <a:gd name="T16" fmla="*/ 13 w 60"/>
                  <a:gd name="T17" fmla="*/ 1 h 73"/>
                  <a:gd name="T18" fmla="*/ 12 w 60"/>
                  <a:gd name="T19" fmla="*/ 5 h 73"/>
                  <a:gd name="T20" fmla="*/ 12 w 60"/>
                  <a:gd name="T21" fmla="*/ 12 h 73"/>
                  <a:gd name="T22" fmla="*/ 7 w 60"/>
                  <a:gd name="T23" fmla="*/ 8 h 73"/>
                  <a:gd name="T24" fmla="*/ 3 w 60"/>
                  <a:gd name="T25" fmla="*/ 15 h 73"/>
                  <a:gd name="T26" fmla="*/ 0 w 60"/>
                  <a:gd name="T27" fmla="*/ 17 h 73"/>
                  <a:gd name="T28" fmla="*/ 2 w 60"/>
                  <a:gd name="T29" fmla="*/ 18 h 73"/>
                  <a:gd name="T30" fmla="*/ 3 w 60"/>
                  <a:gd name="T31" fmla="*/ 25 h 73"/>
                  <a:gd name="T32" fmla="*/ 8 w 60"/>
                  <a:gd name="T33" fmla="*/ 27 h 73"/>
                  <a:gd name="T34" fmla="*/ 8 w 60"/>
                  <a:gd name="T35" fmla="*/ 35 h 73"/>
                  <a:gd name="T36" fmla="*/ 5 w 60"/>
                  <a:gd name="T37" fmla="*/ 41 h 73"/>
                  <a:gd name="T38" fmla="*/ 13 w 60"/>
                  <a:gd name="T39" fmla="*/ 39 h 73"/>
                  <a:gd name="T40" fmla="*/ 18 w 60"/>
                  <a:gd name="T41" fmla="*/ 38 h 73"/>
                  <a:gd name="T42" fmla="*/ 24 w 60"/>
                  <a:gd name="T43" fmla="*/ 37 h 73"/>
                  <a:gd name="T44" fmla="*/ 31 w 60"/>
                  <a:gd name="T45" fmla="*/ 37 h 73"/>
                  <a:gd name="T46" fmla="*/ 37 w 60"/>
                  <a:gd name="T47" fmla="*/ 43 h 73"/>
                  <a:gd name="T48" fmla="*/ 38 w 60"/>
                  <a:gd name="T49" fmla="*/ 52 h 73"/>
                  <a:gd name="T50" fmla="*/ 43 w 60"/>
                  <a:gd name="T51" fmla="*/ 61 h 73"/>
                  <a:gd name="T52" fmla="*/ 42 w 60"/>
                  <a:gd name="T53" fmla="*/ 70 h 73"/>
                  <a:gd name="T54" fmla="*/ 46 w 60"/>
                  <a:gd name="T55" fmla="*/ 72 h 73"/>
                  <a:gd name="T56" fmla="*/ 48 w 60"/>
                  <a:gd name="T57" fmla="*/ 70 h 73"/>
                  <a:gd name="T58" fmla="*/ 54 w 60"/>
                  <a:gd name="T59" fmla="*/ 68 h 73"/>
                  <a:gd name="T60" fmla="*/ 59 w 60"/>
                  <a:gd name="T61" fmla="*/ 67 h 73"/>
                  <a:gd name="T62" fmla="*/ 59 w 60"/>
                  <a:gd name="T63" fmla="*/ 64 h 73"/>
                  <a:gd name="T64" fmla="*/ 58 w 60"/>
                  <a:gd name="T65" fmla="*/ 56 h 73"/>
                  <a:gd name="T66" fmla="*/ 51 w 60"/>
                  <a:gd name="T67" fmla="*/ 50 h 73"/>
                  <a:gd name="T68" fmla="*/ 45 w 60"/>
                  <a:gd name="T69" fmla="*/ 41 h 73"/>
                  <a:gd name="T70" fmla="*/ 41 w 60"/>
                  <a:gd name="T71" fmla="*/ 3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0" h="73">
                    <a:moveTo>
                      <a:pt x="41" y="34"/>
                    </a:moveTo>
                    <a:cubicBezTo>
                      <a:pt x="41" y="32"/>
                      <a:pt x="31" y="29"/>
                      <a:pt x="32" y="26"/>
                    </a:cubicBezTo>
                    <a:cubicBezTo>
                      <a:pt x="33" y="24"/>
                      <a:pt x="38" y="25"/>
                      <a:pt x="38" y="23"/>
                    </a:cubicBezTo>
                    <a:cubicBezTo>
                      <a:pt x="38" y="20"/>
                      <a:pt x="36" y="20"/>
                      <a:pt x="36" y="16"/>
                    </a:cubicBezTo>
                    <a:cubicBezTo>
                      <a:pt x="35" y="13"/>
                      <a:pt x="31" y="14"/>
                      <a:pt x="30" y="15"/>
                    </a:cubicBezTo>
                    <a:cubicBezTo>
                      <a:pt x="28" y="16"/>
                      <a:pt x="23" y="14"/>
                      <a:pt x="23" y="11"/>
                    </a:cubicBezTo>
                    <a:cubicBezTo>
                      <a:pt x="23" y="9"/>
                      <a:pt x="19" y="7"/>
                      <a:pt x="19" y="5"/>
                    </a:cubicBezTo>
                    <a:cubicBezTo>
                      <a:pt x="19" y="4"/>
                      <a:pt x="18" y="3"/>
                      <a:pt x="16" y="1"/>
                    </a:cubicBezTo>
                    <a:cubicBezTo>
                      <a:pt x="15" y="2"/>
                      <a:pt x="14" y="2"/>
                      <a:pt x="13" y="1"/>
                    </a:cubicBezTo>
                    <a:cubicBezTo>
                      <a:pt x="12" y="0"/>
                      <a:pt x="11" y="4"/>
                      <a:pt x="12" y="5"/>
                    </a:cubicBezTo>
                    <a:cubicBezTo>
                      <a:pt x="13" y="6"/>
                      <a:pt x="14" y="12"/>
                      <a:pt x="12" y="12"/>
                    </a:cubicBezTo>
                    <a:cubicBezTo>
                      <a:pt x="9" y="11"/>
                      <a:pt x="9" y="8"/>
                      <a:pt x="7" y="8"/>
                    </a:cubicBezTo>
                    <a:cubicBezTo>
                      <a:pt x="7" y="8"/>
                      <a:pt x="3" y="13"/>
                      <a:pt x="3" y="15"/>
                    </a:cubicBezTo>
                    <a:cubicBezTo>
                      <a:pt x="3" y="16"/>
                      <a:pt x="2" y="16"/>
                      <a:pt x="0" y="17"/>
                    </a:cubicBezTo>
                    <a:cubicBezTo>
                      <a:pt x="1" y="18"/>
                      <a:pt x="2" y="18"/>
                      <a:pt x="2" y="18"/>
                    </a:cubicBezTo>
                    <a:cubicBezTo>
                      <a:pt x="3" y="20"/>
                      <a:pt x="2" y="22"/>
                      <a:pt x="3" y="25"/>
                    </a:cubicBezTo>
                    <a:cubicBezTo>
                      <a:pt x="4" y="27"/>
                      <a:pt x="7" y="23"/>
                      <a:pt x="8" y="27"/>
                    </a:cubicBezTo>
                    <a:cubicBezTo>
                      <a:pt x="9" y="30"/>
                      <a:pt x="8" y="32"/>
                      <a:pt x="8" y="35"/>
                    </a:cubicBezTo>
                    <a:cubicBezTo>
                      <a:pt x="8" y="39"/>
                      <a:pt x="5" y="38"/>
                      <a:pt x="5" y="41"/>
                    </a:cubicBezTo>
                    <a:cubicBezTo>
                      <a:pt x="6" y="45"/>
                      <a:pt x="10" y="41"/>
                      <a:pt x="13" y="39"/>
                    </a:cubicBezTo>
                    <a:cubicBezTo>
                      <a:pt x="15" y="37"/>
                      <a:pt x="17" y="37"/>
                      <a:pt x="18" y="38"/>
                    </a:cubicBezTo>
                    <a:cubicBezTo>
                      <a:pt x="20" y="40"/>
                      <a:pt x="23" y="39"/>
                      <a:pt x="24" y="37"/>
                    </a:cubicBezTo>
                    <a:cubicBezTo>
                      <a:pt x="24" y="35"/>
                      <a:pt x="29" y="35"/>
                      <a:pt x="31" y="37"/>
                    </a:cubicBezTo>
                    <a:cubicBezTo>
                      <a:pt x="33" y="39"/>
                      <a:pt x="35" y="41"/>
                      <a:pt x="37" y="43"/>
                    </a:cubicBezTo>
                    <a:cubicBezTo>
                      <a:pt x="39" y="44"/>
                      <a:pt x="35" y="51"/>
                      <a:pt x="38" y="52"/>
                    </a:cubicBezTo>
                    <a:cubicBezTo>
                      <a:pt x="40" y="53"/>
                      <a:pt x="44" y="57"/>
                      <a:pt x="43" y="61"/>
                    </a:cubicBezTo>
                    <a:cubicBezTo>
                      <a:pt x="43" y="64"/>
                      <a:pt x="45" y="67"/>
                      <a:pt x="42" y="70"/>
                    </a:cubicBezTo>
                    <a:cubicBezTo>
                      <a:pt x="44" y="71"/>
                      <a:pt x="46" y="71"/>
                      <a:pt x="46" y="72"/>
                    </a:cubicBezTo>
                    <a:cubicBezTo>
                      <a:pt x="45" y="73"/>
                      <a:pt x="48" y="73"/>
                      <a:pt x="48" y="70"/>
                    </a:cubicBezTo>
                    <a:cubicBezTo>
                      <a:pt x="48" y="67"/>
                      <a:pt x="52" y="68"/>
                      <a:pt x="54" y="68"/>
                    </a:cubicBezTo>
                    <a:cubicBezTo>
                      <a:pt x="55" y="69"/>
                      <a:pt x="57" y="69"/>
                      <a:pt x="59" y="67"/>
                    </a:cubicBezTo>
                    <a:cubicBezTo>
                      <a:pt x="59" y="66"/>
                      <a:pt x="59" y="65"/>
                      <a:pt x="59" y="64"/>
                    </a:cubicBezTo>
                    <a:cubicBezTo>
                      <a:pt x="60" y="61"/>
                      <a:pt x="59" y="57"/>
                      <a:pt x="58" y="56"/>
                    </a:cubicBezTo>
                    <a:cubicBezTo>
                      <a:pt x="56" y="54"/>
                      <a:pt x="52" y="53"/>
                      <a:pt x="51" y="50"/>
                    </a:cubicBezTo>
                    <a:cubicBezTo>
                      <a:pt x="50" y="47"/>
                      <a:pt x="46" y="43"/>
                      <a:pt x="45" y="41"/>
                    </a:cubicBezTo>
                    <a:cubicBezTo>
                      <a:pt x="44" y="38"/>
                      <a:pt x="41" y="36"/>
                      <a:pt x="41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3" name="Freeform 66">
                <a:extLst>
                  <a:ext uri="{FF2B5EF4-FFF2-40B4-BE49-F238E27FC236}">
                    <a16:creationId xmlns:a16="http://schemas.microsoft.com/office/drawing/2014/main" id="{9859E915-D1A1-4ACF-88C6-7AFD3BE024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954" y="3702088"/>
                <a:ext cx="150567" cy="281058"/>
              </a:xfrm>
              <a:custGeom>
                <a:avLst/>
                <a:gdLst>
                  <a:gd name="T0" fmla="*/ 40 w 65"/>
                  <a:gd name="T1" fmla="*/ 64 h 122"/>
                  <a:gd name="T2" fmla="*/ 39 w 65"/>
                  <a:gd name="T3" fmla="*/ 57 h 122"/>
                  <a:gd name="T4" fmla="*/ 50 w 65"/>
                  <a:gd name="T5" fmla="*/ 52 h 122"/>
                  <a:gd name="T6" fmla="*/ 61 w 65"/>
                  <a:gd name="T7" fmla="*/ 52 h 122"/>
                  <a:gd name="T8" fmla="*/ 62 w 65"/>
                  <a:gd name="T9" fmla="*/ 53 h 122"/>
                  <a:gd name="T10" fmla="*/ 63 w 65"/>
                  <a:gd name="T11" fmla="*/ 44 h 122"/>
                  <a:gd name="T12" fmla="*/ 58 w 65"/>
                  <a:gd name="T13" fmla="*/ 35 h 122"/>
                  <a:gd name="T14" fmla="*/ 57 w 65"/>
                  <a:gd name="T15" fmla="*/ 26 h 122"/>
                  <a:gd name="T16" fmla="*/ 51 w 65"/>
                  <a:gd name="T17" fmla="*/ 20 h 122"/>
                  <a:gd name="T18" fmla="*/ 44 w 65"/>
                  <a:gd name="T19" fmla="*/ 20 h 122"/>
                  <a:gd name="T20" fmla="*/ 38 w 65"/>
                  <a:gd name="T21" fmla="*/ 21 h 122"/>
                  <a:gd name="T22" fmla="*/ 33 w 65"/>
                  <a:gd name="T23" fmla="*/ 22 h 122"/>
                  <a:gd name="T24" fmla="*/ 25 w 65"/>
                  <a:gd name="T25" fmla="*/ 24 h 122"/>
                  <a:gd name="T26" fmla="*/ 28 w 65"/>
                  <a:gd name="T27" fmla="*/ 18 h 122"/>
                  <a:gd name="T28" fmla="*/ 28 w 65"/>
                  <a:gd name="T29" fmla="*/ 10 h 122"/>
                  <a:gd name="T30" fmla="*/ 23 w 65"/>
                  <a:gd name="T31" fmla="*/ 8 h 122"/>
                  <a:gd name="T32" fmla="*/ 22 w 65"/>
                  <a:gd name="T33" fmla="*/ 1 h 122"/>
                  <a:gd name="T34" fmla="*/ 20 w 65"/>
                  <a:gd name="T35" fmla="*/ 0 h 122"/>
                  <a:gd name="T36" fmla="*/ 19 w 65"/>
                  <a:gd name="T37" fmla="*/ 1 h 122"/>
                  <a:gd name="T38" fmla="*/ 12 w 65"/>
                  <a:gd name="T39" fmla="*/ 5 h 122"/>
                  <a:gd name="T40" fmla="*/ 6 w 65"/>
                  <a:gd name="T41" fmla="*/ 7 h 122"/>
                  <a:gd name="T42" fmla="*/ 1 w 65"/>
                  <a:gd name="T43" fmla="*/ 10 h 122"/>
                  <a:gd name="T44" fmla="*/ 0 w 65"/>
                  <a:gd name="T45" fmla="*/ 22 h 122"/>
                  <a:gd name="T46" fmla="*/ 6 w 65"/>
                  <a:gd name="T47" fmla="*/ 30 h 122"/>
                  <a:gd name="T48" fmla="*/ 7 w 65"/>
                  <a:gd name="T49" fmla="*/ 35 h 122"/>
                  <a:gd name="T50" fmla="*/ 7 w 65"/>
                  <a:gd name="T51" fmla="*/ 39 h 122"/>
                  <a:gd name="T52" fmla="*/ 6 w 65"/>
                  <a:gd name="T53" fmla="*/ 45 h 122"/>
                  <a:gd name="T54" fmla="*/ 9 w 65"/>
                  <a:gd name="T55" fmla="*/ 53 h 122"/>
                  <a:gd name="T56" fmla="*/ 12 w 65"/>
                  <a:gd name="T57" fmla="*/ 63 h 122"/>
                  <a:gd name="T58" fmla="*/ 14 w 65"/>
                  <a:gd name="T59" fmla="*/ 69 h 122"/>
                  <a:gd name="T60" fmla="*/ 7 w 65"/>
                  <a:gd name="T61" fmla="*/ 82 h 122"/>
                  <a:gd name="T62" fmla="*/ 5 w 65"/>
                  <a:gd name="T63" fmla="*/ 94 h 122"/>
                  <a:gd name="T64" fmla="*/ 6 w 65"/>
                  <a:gd name="T65" fmla="*/ 101 h 122"/>
                  <a:gd name="T66" fmla="*/ 16 w 65"/>
                  <a:gd name="T67" fmla="*/ 112 h 122"/>
                  <a:gd name="T68" fmla="*/ 19 w 65"/>
                  <a:gd name="T69" fmla="*/ 116 h 122"/>
                  <a:gd name="T70" fmla="*/ 23 w 65"/>
                  <a:gd name="T71" fmla="*/ 116 h 122"/>
                  <a:gd name="T72" fmla="*/ 27 w 65"/>
                  <a:gd name="T73" fmla="*/ 121 h 122"/>
                  <a:gd name="T74" fmla="*/ 34 w 65"/>
                  <a:gd name="T75" fmla="*/ 121 h 122"/>
                  <a:gd name="T76" fmla="*/ 36 w 65"/>
                  <a:gd name="T77" fmla="*/ 118 h 122"/>
                  <a:gd name="T78" fmla="*/ 27 w 65"/>
                  <a:gd name="T79" fmla="*/ 113 h 122"/>
                  <a:gd name="T80" fmla="*/ 21 w 65"/>
                  <a:gd name="T81" fmla="*/ 104 h 122"/>
                  <a:gd name="T82" fmla="*/ 18 w 65"/>
                  <a:gd name="T83" fmla="*/ 96 h 122"/>
                  <a:gd name="T84" fmla="*/ 13 w 65"/>
                  <a:gd name="T85" fmla="*/ 92 h 122"/>
                  <a:gd name="T86" fmla="*/ 14 w 65"/>
                  <a:gd name="T87" fmla="*/ 79 h 122"/>
                  <a:gd name="T88" fmla="*/ 19 w 65"/>
                  <a:gd name="T89" fmla="*/ 63 h 122"/>
                  <a:gd name="T90" fmla="*/ 25 w 65"/>
                  <a:gd name="T91" fmla="*/ 61 h 122"/>
                  <a:gd name="T92" fmla="*/ 31 w 65"/>
                  <a:gd name="T93" fmla="*/ 66 h 122"/>
                  <a:gd name="T94" fmla="*/ 40 w 65"/>
                  <a:gd name="T95" fmla="*/ 70 h 122"/>
                  <a:gd name="T96" fmla="*/ 40 w 65"/>
                  <a:gd name="T97" fmla="*/ 71 h 122"/>
                  <a:gd name="T98" fmla="*/ 41 w 65"/>
                  <a:gd name="T99" fmla="*/ 70 h 122"/>
                  <a:gd name="T100" fmla="*/ 40 w 65"/>
                  <a:gd name="T101" fmla="*/ 6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5" h="122">
                    <a:moveTo>
                      <a:pt x="40" y="64"/>
                    </a:moveTo>
                    <a:cubicBezTo>
                      <a:pt x="40" y="61"/>
                      <a:pt x="36" y="61"/>
                      <a:pt x="39" y="57"/>
                    </a:cubicBezTo>
                    <a:cubicBezTo>
                      <a:pt x="42" y="53"/>
                      <a:pt x="47" y="51"/>
                      <a:pt x="50" y="52"/>
                    </a:cubicBezTo>
                    <a:cubicBezTo>
                      <a:pt x="53" y="53"/>
                      <a:pt x="59" y="50"/>
                      <a:pt x="61" y="52"/>
                    </a:cubicBezTo>
                    <a:cubicBezTo>
                      <a:pt x="61" y="52"/>
                      <a:pt x="62" y="53"/>
                      <a:pt x="62" y="53"/>
                    </a:cubicBezTo>
                    <a:cubicBezTo>
                      <a:pt x="65" y="50"/>
                      <a:pt x="63" y="47"/>
                      <a:pt x="63" y="44"/>
                    </a:cubicBezTo>
                    <a:cubicBezTo>
                      <a:pt x="64" y="40"/>
                      <a:pt x="60" y="36"/>
                      <a:pt x="58" y="35"/>
                    </a:cubicBezTo>
                    <a:cubicBezTo>
                      <a:pt x="55" y="34"/>
                      <a:pt x="59" y="27"/>
                      <a:pt x="57" y="26"/>
                    </a:cubicBezTo>
                    <a:cubicBezTo>
                      <a:pt x="55" y="24"/>
                      <a:pt x="53" y="22"/>
                      <a:pt x="51" y="20"/>
                    </a:cubicBezTo>
                    <a:cubicBezTo>
                      <a:pt x="49" y="18"/>
                      <a:pt x="44" y="18"/>
                      <a:pt x="44" y="20"/>
                    </a:cubicBezTo>
                    <a:cubicBezTo>
                      <a:pt x="43" y="22"/>
                      <a:pt x="40" y="23"/>
                      <a:pt x="38" y="21"/>
                    </a:cubicBezTo>
                    <a:cubicBezTo>
                      <a:pt x="37" y="20"/>
                      <a:pt x="35" y="20"/>
                      <a:pt x="33" y="22"/>
                    </a:cubicBezTo>
                    <a:cubicBezTo>
                      <a:pt x="30" y="24"/>
                      <a:pt x="26" y="28"/>
                      <a:pt x="25" y="24"/>
                    </a:cubicBezTo>
                    <a:cubicBezTo>
                      <a:pt x="25" y="21"/>
                      <a:pt x="28" y="22"/>
                      <a:pt x="28" y="18"/>
                    </a:cubicBezTo>
                    <a:cubicBezTo>
                      <a:pt x="28" y="15"/>
                      <a:pt x="29" y="13"/>
                      <a:pt x="28" y="10"/>
                    </a:cubicBezTo>
                    <a:cubicBezTo>
                      <a:pt x="27" y="6"/>
                      <a:pt x="24" y="10"/>
                      <a:pt x="23" y="8"/>
                    </a:cubicBezTo>
                    <a:cubicBezTo>
                      <a:pt x="22" y="5"/>
                      <a:pt x="23" y="3"/>
                      <a:pt x="22" y="1"/>
                    </a:cubicBezTo>
                    <a:cubicBezTo>
                      <a:pt x="22" y="1"/>
                      <a:pt x="21" y="1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3"/>
                      <a:pt x="13" y="3"/>
                      <a:pt x="12" y="5"/>
                    </a:cubicBezTo>
                    <a:cubicBezTo>
                      <a:pt x="11" y="7"/>
                      <a:pt x="7" y="7"/>
                      <a:pt x="6" y="7"/>
                    </a:cubicBezTo>
                    <a:cubicBezTo>
                      <a:pt x="5" y="7"/>
                      <a:pt x="2" y="7"/>
                      <a:pt x="1" y="10"/>
                    </a:cubicBezTo>
                    <a:cubicBezTo>
                      <a:pt x="1" y="12"/>
                      <a:pt x="0" y="21"/>
                      <a:pt x="0" y="22"/>
                    </a:cubicBezTo>
                    <a:cubicBezTo>
                      <a:pt x="0" y="24"/>
                      <a:pt x="4" y="29"/>
                      <a:pt x="6" y="30"/>
                    </a:cubicBezTo>
                    <a:cubicBezTo>
                      <a:pt x="7" y="30"/>
                      <a:pt x="5" y="34"/>
                      <a:pt x="7" y="35"/>
                    </a:cubicBezTo>
                    <a:cubicBezTo>
                      <a:pt x="9" y="36"/>
                      <a:pt x="8" y="39"/>
                      <a:pt x="7" y="39"/>
                    </a:cubicBezTo>
                    <a:cubicBezTo>
                      <a:pt x="6" y="39"/>
                      <a:pt x="8" y="43"/>
                      <a:pt x="6" y="45"/>
                    </a:cubicBezTo>
                    <a:cubicBezTo>
                      <a:pt x="4" y="46"/>
                      <a:pt x="5" y="50"/>
                      <a:pt x="9" y="53"/>
                    </a:cubicBezTo>
                    <a:cubicBezTo>
                      <a:pt x="12" y="56"/>
                      <a:pt x="12" y="60"/>
                      <a:pt x="12" y="63"/>
                    </a:cubicBezTo>
                    <a:cubicBezTo>
                      <a:pt x="12" y="66"/>
                      <a:pt x="14" y="66"/>
                      <a:pt x="14" y="69"/>
                    </a:cubicBezTo>
                    <a:cubicBezTo>
                      <a:pt x="14" y="69"/>
                      <a:pt x="11" y="83"/>
                      <a:pt x="7" y="82"/>
                    </a:cubicBezTo>
                    <a:cubicBezTo>
                      <a:pt x="7" y="86"/>
                      <a:pt x="6" y="91"/>
                      <a:pt x="5" y="94"/>
                    </a:cubicBezTo>
                    <a:cubicBezTo>
                      <a:pt x="4" y="98"/>
                      <a:pt x="4" y="101"/>
                      <a:pt x="6" y="101"/>
                    </a:cubicBezTo>
                    <a:cubicBezTo>
                      <a:pt x="8" y="101"/>
                      <a:pt x="12" y="106"/>
                      <a:pt x="16" y="112"/>
                    </a:cubicBezTo>
                    <a:cubicBezTo>
                      <a:pt x="17" y="113"/>
                      <a:pt x="18" y="114"/>
                      <a:pt x="19" y="116"/>
                    </a:cubicBezTo>
                    <a:cubicBezTo>
                      <a:pt x="20" y="115"/>
                      <a:pt x="22" y="116"/>
                      <a:pt x="23" y="116"/>
                    </a:cubicBezTo>
                    <a:cubicBezTo>
                      <a:pt x="26" y="116"/>
                      <a:pt x="27" y="119"/>
                      <a:pt x="27" y="121"/>
                    </a:cubicBezTo>
                    <a:cubicBezTo>
                      <a:pt x="27" y="122"/>
                      <a:pt x="33" y="122"/>
                      <a:pt x="34" y="121"/>
                    </a:cubicBezTo>
                    <a:cubicBezTo>
                      <a:pt x="34" y="121"/>
                      <a:pt x="33" y="119"/>
                      <a:pt x="36" y="118"/>
                    </a:cubicBezTo>
                    <a:cubicBezTo>
                      <a:pt x="34" y="116"/>
                      <a:pt x="30" y="113"/>
                      <a:pt x="27" y="113"/>
                    </a:cubicBezTo>
                    <a:cubicBezTo>
                      <a:pt x="23" y="112"/>
                      <a:pt x="21" y="106"/>
                      <a:pt x="21" y="104"/>
                    </a:cubicBezTo>
                    <a:cubicBezTo>
                      <a:pt x="22" y="101"/>
                      <a:pt x="18" y="99"/>
                      <a:pt x="18" y="96"/>
                    </a:cubicBezTo>
                    <a:cubicBezTo>
                      <a:pt x="18" y="94"/>
                      <a:pt x="16" y="94"/>
                      <a:pt x="13" y="92"/>
                    </a:cubicBezTo>
                    <a:cubicBezTo>
                      <a:pt x="10" y="91"/>
                      <a:pt x="14" y="83"/>
                      <a:pt x="14" y="79"/>
                    </a:cubicBezTo>
                    <a:cubicBezTo>
                      <a:pt x="14" y="76"/>
                      <a:pt x="20" y="66"/>
                      <a:pt x="19" y="63"/>
                    </a:cubicBezTo>
                    <a:cubicBezTo>
                      <a:pt x="17" y="60"/>
                      <a:pt x="24" y="58"/>
                      <a:pt x="25" y="61"/>
                    </a:cubicBezTo>
                    <a:cubicBezTo>
                      <a:pt x="26" y="65"/>
                      <a:pt x="27" y="66"/>
                      <a:pt x="31" y="66"/>
                    </a:cubicBezTo>
                    <a:cubicBezTo>
                      <a:pt x="36" y="66"/>
                      <a:pt x="36" y="69"/>
                      <a:pt x="40" y="70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1" y="71"/>
                      <a:pt x="41" y="71"/>
                      <a:pt x="41" y="70"/>
                    </a:cubicBezTo>
                    <a:cubicBezTo>
                      <a:pt x="42" y="68"/>
                      <a:pt x="40" y="68"/>
                      <a:pt x="40" y="6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4" name="Freeform 67">
                <a:extLst>
                  <a:ext uri="{FF2B5EF4-FFF2-40B4-BE49-F238E27FC236}">
                    <a16:creationId xmlns:a16="http://schemas.microsoft.com/office/drawing/2014/main" id="{A8D435D2-D236-4A2C-8F21-8439AFD84B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5716" y="2940470"/>
                <a:ext cx="176916" cy="145548"/>
              </a:xfrm>
              <a:custGeom>
                <a:avLst/>
                <a:gdLst>
                  <a:gd name="T0" fmla="*/ 1 w 77"/>
                  <a:gd name="T1" fmla="*/ 13 h 63"/>
                  <a:gd name="T2" fmla="*/ 1 w 77"/>
                  <a:gd name="T3" fmla="*/ 22 h 63"/>
                  <a:gd name="T4" fmla="*/ 1 w 77"/>
                  <a:gd name="T5" fmla="*/ 25 h 63"/>
                  <a:gd name="T6" fmla="*/ 3 w 77"/>
                  <a:gd name="T7" fmla="*/ 29 h 63"/>
                  <a:gd name="T8" fmla="*/ 4 w 77"/>
                  <a:gd name="T9" fmla="*/ 33 h 63"/>
                  <a:gd name="T10" fmla="*/ 6 w 77"/>
                  <a:gd name="T11" fmla="*/ 39 h 63"/>
                  <a:gd name="T12" fmla="*/ 6 w 77"/>
                  <a:gd name="T13" fmla="*/ 43 h 63"/>
                  <a:gd name="T14" fmla="*/ 11 w 77"/>
                  <a:gd name="T15" fmla="*/ 46 h 63"/>
                  <a:gd name="T16" fmla="*/ 16 w 77"/>
                  <a:gd name="T17" fmla="*/ 49 h 63"/>
                  <a:gd name="T18" fmla="*/ 21 w 77"/>
                  <a:gd name="T19" fmla="*/ 51 h 63"/>
                  <a:gd name="T20" fmla="*/ 25 w 77"/>
                  <a:gd name="T21" fmla="*/ 50 h 63"/>
                  <a:gd name="T22" fmla="*/ 27 w 77"/>
                  <a:gd name="T23" fmla="*/ 53 h 63"/>
                  <a:gd name="T24" fmla="*/ 33 w 77"/>
                  <a:gd name="T25" fmla="*/ 55 h 63"/>
                  <a:gd name="T26" fmla="*/ 36 w 77"/>
                  <a:gd name="T27" fmla="*/ 59 h 63"/>
                  <a:gd name="T28" fmla="*/ 41 w 77"/>
                  <a:gd name="T29" fmla="*/ 59 h 63"/>
                  <a:gd name="T30" fmla="*/ 48 w 77"/>
                  <a:gd name="T31" fmla="*/ 60 h 63"/>
                  <a:gd name="T32" fmla="*/ 54 w 77"/>
                  <a:gd name="T33" fmla="*/ 60 h 63"/>
                  <a:gd name="T34" fmla="*/ 61 w 77"/>
                  <a:gd name="T35" fmla="*/ 62 h 63"/>
                  <a:gd name="T36" fmla="*/ 66 w 77"/>
                  <a:gd name="T37" fmla="*/ 63 h 63"/>
                  <a:gd name="T38" fmla="*/ 65 w 77"/>
                  <a:gd name="T39" fmla="*/ 58 h 63"/>
                  <a:gd name="T40" fmla="*/ 73 w 77"/>
                  <a:gd name="T41" fmla="*/ 50 h 63"/>
                  <a:gd name="T42" fmla="*/ 76 w 77"/>
                  <a:gd name="T43" fmla="*/ 47 h 63"/>
                  <a:gd name="T44" fmla="*/ 73 w 77"/>
                  <a:gd name="T45" fmla="*/ 39 h 63"/>
                  <a:gd name="T46" fmla="*/ 73 w 77"/>
                  <a:gd name="T47" fmla="*/ 32 h 63"/>
                  <a:gd name="T48" fmla="*/ 70 w 77"/>
                  <a:gd name="T49" fmla="*/ 28 h 63"/>
                  <a:gd name="T50" fmla="*/ 75 w 77"/>
                  <a:gd name="T51" fmla="*/ 24 h 63"/>
                  <a:gd name="T52" fmla="*/ 74 w 77"/>
                  <a:gd name="T53" fmla="*/ 17 h 63"/>
                  <a:gd name="T54" fmla="*/ 73 w 77"/>
                  <a:gd name="T55" fmla="*/ 11 h 63"/>
                  <a:gd name="T56" fmla="*/ 67 w 77"/>
                  <a:gd name="T57" fmla="*/ 7 h 63"/>
                  <a:gd name="T58" fmla="*/ 66 w 77"/>
                  <a:gd name="T59" fmla="*/ 6 h 63"/>
                  <a:gd name="T60" fmla="*/ 46 w 77"/>
                  <a:gd name="T61" fmla="*/ 5 h 63"/>
                  <a:gd name="T62" fmla="*/ 42 w 77"/>
                  <a:gd name="T63" fmla="*/ 4 h 63"/>
                  <a:gd name="T64" fmla="*/ 37 w 77"/>
                  <a:gd name="T65" fmla="*/ 6 h 63"/>
                  <a:gd name="T66" fmla="*/ 33 w 77"/>
                  <a:gd name="T67" fmla="*/ 1 h 63"/>
                  <a:gd name="T68" fmla="*/ 16 w 77"/>
                  <a:gd name="T69" fmla="*/ 6 h 63"/>
                  <a:gd name="T70" fmla="*/ 3 w 77"/>
                  <a:gd name="T71" fmla="*/ 10 h 63"/>
                  <a:gd name="T72" fmla="*/ 1 w 77"/>
                  <a:gd name="T73" fmla="*/ 12 h 63"/>
                  <a:gd name="T74" fmla="*/ 1 w 77"/>
                  <a:gd name="T75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" h="63">
                    <a:moveTo>
                      <a:pt x="1" y="13"/>
                    </a:moveTo>
                    <a:cubicBezTo>
                      <a:pt x="2" y="15"/>
                      <a:pt x="2" y="20"/>
                      <a:pt x="1" y="22"/>
                    </a:cubicBezTo>
                    <a:cubicBezTo>
                      <a:pt x="0" y="23"/>
                      <a:pt x="0" y="24"/>
                      <a:pt x="1" y="25"/>
                    </a:cubicBezTo>
                    <a:cubicBezTo>
                      <a:pt x="3" y="25"/>
                      <a:pt x="3" y="27"/>
                      <a:pt x="3" y="29"/>
                    </a:cubicBezTo>
                    <a:cubicBezTo>
                      <a:pt x="3" y="30"/>
                      <a:pt x="4" y="30"/>
                      <a:pt x="4" y="33"/>
                    </a:cubicBezTo>
                    <a:cubicBezTo>
                      <a:pt x="4" y="36"/>
                      <a:pt x="5" y="38"/>
                      <a:pt x="6" y="39"/>
                    </a:cubicBezTo>
                    <a:cubicBezTo>
                      <a:pt x="7" y="40"/>
                      <a:pt x="7" y="42"/>
                      <a:pt x="6" y="43"/>
                    </a:cubicBezTo>
                    <a:cubicBezTo>
                      <a:pt x="8" y="44"/>
                      <a:pt x="10" y="45"/>
                      <a:pt x="11" y="46"/>
                    </a:cubicBezTo>
                    <a:cubicBezTo>
                      <a:pt x="15" y="47"/>
                      <a:pt x="16" y="48"/>
                      <a:pt x="16" y="49"/>
                    </a:cubicBezTo>
                    <a:cubicBezTo>
                      <a:pt x="17" y="51"/>
                      <a:pt x="20" y="53"/>
                      <a:pt x="21" y="51"/>
                    </a:cubicBezTo>
                    <a:cubicBezTo>
                      <a:pt x="21" y="49"/>
                      <a:pt x="24" y="50"/>
                      <a:pt x="25" y="50"/>
                    </a:cubicBezTo>
                    <a:cubicBezTo>
                      <a:pt x="27" y="50"/>
                      <a:pt x="27" y="52"/>
                      <a:pt x="27" y="53"/>
                    </a:cubicBezTo>
                    <a:cubicBezTo>
                      <a:pt x="28" y="54"/>
                      <a:pt x="31" y="54"/>
                      <a:pt x="33" y="55"/>
                    </a:cubicBezTo>
                    <a:cubicBezTo>
                      <a:pt x="34" y="55"/>
                      <a:pt x="34" y="58"/>
                      <a:pt x="36" y="59"/>
                    </a:cubicBezTo>
                    <a:cubicBezTo>
                      <a:pt x="38" y="61"/>
                      <a:pt x="40" y="58"/>
                      <a:pt x="41" y="59"/>
                    </a:cubicBezTo>
                    <a:cubicBezTo>
                      <a:pt x="42" y="60"/>
                      <a:pt x="46" y="61"/>
                      <a:pt x="48" y="60"/>
                    </a:cubicBezTo>
                    <a:cubicBezTo>
                      <a:pt x="50" y="59"/>
                      <a:pt x="51" y="61"/>
                      <a:pt x="54" y="60"/>
                    </a:cubicBezTo>
                    <a:cubicBezTo>
                      <a:pt x="57" y="60"/>
                      <a:pt x="60" y="61"/>
                      <a:pt x="61" y="62"/>
                    </a:cubicBezTo>
                    <a:cubicBezTo>
                      <a:pt x="61" y="62"/>
                      <a:pt x="64" y="63"/>
                      <a:pt x="66" y="63"/>
                    </a:cubicBezTo>
                    <a:cubicBezTo>
                      <a:pt x="66" y="62"/>
                      <a:pt x="65" y="59"/>
                      <a:pt x="65" y="58"/>
                    </a:cubicBezTo>
                    <a:cubicBezTo>
                      <a:pt x="66" y="57"/>
                      <a:pt x="72" y="51"/>
                      <a:pt x="73" y="50"/>
                    </a:cubicBezTo>
                    <a:cubicBezTo>
                      <a:pt x="74" y="49"/>
                      <a:pt x="76" y="49"/>
                      <a:pt x="76" y="47"/>
                    </a:cubicBezTo>
                    <a:cubicBezTo>
                      <a:pt x="77" y="46"/>
                      <a:pt x="74" y="40"/>
                      <a:pt x="73" y="39"/>
                    </a:cubicBezTo>
                    <a:cubicBezTo>
                      <a:pt x="72" y="38"/>
                      <a:pt x="72" y="34"/>
                      <a:pt x="73" y="32"/>
                    </a:cubicBezTo>
                    <a:cubicBezTo>
                      <a:pt x="73" y="30"/>
                      <a:pt x="70" y="29"/>
                      <a:pt x="70" y="28"/>
                    </a:cubicBezTo>
                    <a:cubicBezTo>
                      <a:pt x="70" y="27"/>
                      <a:pt x="73" y="25"/>
                      <a:pt x="75" y="24"/>
                    </a:cubicBezTo>
                    <a:cubicBezTo>
                      <a:pt x="76" y="23"/>
                      <a:pt x="76" y="18"/>
                      <a:pt x="74" y="17"/>
                    </a:cubicBezTo>
                    <a:cubicBezTo>
                      <a:pt x="73" y="16"/>
                      <a:pt x="72" y="14"/>
                      <a:pt x="73" y="11"/>
                    </a:cubicBezTo>
                    <a:cubicBezTo>
                      <a:pt x="74" y="9"/>
                      <a:pt x="68" y="7"/>
                      <a:pt x="67" y="7"/>
                    </a:cubicBezTo>
                    <a:cubicBezTo>
                      <a:pt x="67" y="7"/>
                      <a:pt x="67" y="6"/>
                      <a:pt x="66" y="6"/>
                    </a:cubicBezTo>
                    <a:cubicBezTo>
                      <a:pt x="61" y="7"/>
                      <a:pt x="47" y="6"/>
                      <a:pt x="46" y="5"/>
                    </a:cubicBezTo>
                    <a:cubicBezTo>
                      <a:pt x="45" y="5"/>
                      <a:pt x="43" y="4"/>
                      <a:pt x="42" y="4"/>
                    </a:cubicBezTo>
                    <a:cubicBezTo>
                      <a:pt x="41" y="5"/>
                      <a:pt x="39" y="6"/>
                      <a:pt x="37" y="6"/>
                    </a:cubicBezTo>
                    <a:cubicBezTo>
                      <a:pt x="34" y="6"/>
                      <a:pt x="33" y="3"/>
                      <a:pt x="33" y="1"/>
                    </a:cubicBezTo>
                    <a:cubicBezTo>
                      <a:pt x="33" y="0"/>
                      <a:pt x="19" y="2"/>
                      <a:pt x="16" y="6"/>
                    </a:cubicBezTo>
                    <a:cubicBezTo>
                      <a:pt x="12" y="10"/>
                      <a:pt x="3" y="8"/>
                      <a:pt x="3" y="10"/>
                    </a:cubicBezTo>
                    <a:cubicBezTo>
                      <a:pt x="3" y="12"/>
                      <a:pt x="2" y="13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5" name="Freeform 68">
                <a:extLst>
                  <a:ext uri="{FF2B5EF4-FFF2-40B4-BE49-F238E27FC236}">
                    <a16:creationId xmlns:a16="http://schemas.microsoft.com/office/drawing/2014/main" id="{D0D9C13B-CD68-408B-8FCA-864962981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811" y="3177613"/>
                <a:ext cx="66500" cy="62736"/>
              </a:xfrm>
              <a:custGeom>
                <a:avLst/>
                <a:gdLst>
                  <a:gd name="T0" fmla="*/ 21 w 29"/>
                  <a:gd name="T1" fmla="*/ 25 h 27"/>
                  <a:gd name="T2" fmla="*/ 28 w 29"/>
                  <a:gd name="T3" fmla="*/ 16 h 27"/>
                  <a:gd name="T4" fmla="*/ 29 w 29"/>
                  <a:gd name="T5" fmla="*/ 5 h 27"/>
                  <a:gd name="T6" fmla="*/ 21 w 29"/>
                  <a:gd name="T7" fmla="*/ 2 h 27"/>
                  <a:gd name="T8" fmla="*/ 9 w 29"/>
                  <a:gd name="T9" fmla="*/ 0 h 27"/>
                  <a:gd name="T10" fmla="*/ 4 w 29"/>
                  <a:gd name="T11" fmla="*/ 1 h 27"/>
                  <a:gd name="T12" fmla="*/ 0 w 29"/>
                  <a:gd name="T13" fmla="*/ 3 h 27"/>
                  <a:gd name="T14" fmla="*/ 4 w 29"/>
                  <a:gd name="T15" fmla="*/ 9 h 27"/>
                  <a:gd name="T16" fmla="*/ 10 w 29"/>
                  <a:gd name="T17" fmla="*/ 17 h 27"/>
                  <a:gd name="T18" fmla="*/ 17 w 29"/>
                  <a:gd name="T19" fmla="*/ 24 h 27"/>
                  <a:gd name="T20" fmla="*/ 21 w 29"/>
                  <a:gd name="T21" fmla="*/ 27 h 27"/>
                  <a:gd name="T22" fmla="*/ 21 w 29"/>
                  <a:gd name="T23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7">
                    <a:moveTo>
                      <a:pt x="21" y="25"/>
                    </a:moveTo>
                    <a:cubicBezTo>
                      <a:pt x="21" y="23"/>
                      <a:pt x="26" y="16"/>
                      <a:pt x="28" y="16"/>
                    </a:cubicBezTo>
                    <a:cubicBezTo>
                      <a:pt x="29" y="16"/>
                      <a:pt x="29" y="9"/>
                      <a:pt x="29" y="5"/>
                    </a:cubicBezTo>
                    <a:cubicBezTo>
                      <a:pt x="25" y="2"/>
                      <a:pt x="21" y="2"/>
                      <a:pt x="21" y="2"/>
                    </a:cubicBezTo>
                    <a:cubicBezTo>
                      <a:pt x="21" y="2"/>
                      <a:pt x="11" y="1"/>
                      <a:pt x="9" y="0"/>
                    </a:cubicBezTo>
                    <a:cubicBezTo>
                      <a:pt x="7" y="0"/>
                      <a:pt x="5" y="3"/>
                      <a:pt x="4" y="1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1" y="5"/>
                      <a:pt x="4" y="6"/>
                      <a:pt x="4" y="9"/>
                    </a:cubicBezTo>
                    <a:cubicBezTo>
                      <a:pt x="4" y="12"/>
                      <a:pt x="11" y="16"/>
                      <a:pt x="10" y="17"/>
                    </a:cubicBezTo>
                    <a:cubicBezTo>
                      <a:pt x="10" y="18"/>
                      <a:pt x="15" y="21"/>
                      <a:pt x="17" y="24"/>
                    </a:cubicBezTo>
                    <a:cubicBezTo>
                      <a:pt x="18" y="25"/>
                      <a:pt x="20" y="26"/>
                      <a:pt x="21" y="27"/>
                    </a:cubicBezTo>
                    <a:cubicBezTo>
                      <a:pt x="21" y="26"/>
                      <a:pt x="22" y="25"/>
                      <a:pt x="21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6" name="Freeform 69">
                <a:extLst>
                  <a:ext uri="{FF2B5EF4-FFF2-40B4-BE49-F238E27FC236}">
                    <a16:creationId xmlns:a16="http://schemas.microsoft.com/office/drawing/2014/main" id="{4B08F23B-CE6C-4404-AE85-2DFA97EC7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8188" y="3147499"/>
                <a:ext cx="99123" cy="85321"/>
              </a:xfrm>
              <a:custGeom>
                <a:avLst/>
                <a:gdLst>
                  <a:gd name="T0" fmla="*/ 24 w 43"/>
                  <a:gd name="T1" fmla="*/ 30 h 37"/>
                  <a:gd name="T2" fmla="*/ 18 w 43"/>
                  <a:gd name="T3" fmla="*/ 22 h 37"/>
                  <a:gd name="T4" fmla="*/ 14 w 43"/>
                  <a:gd name="T5" fmla="*/ 16 h 37"/>
                  <a:gd name="T6" fmla="*/ 18 w 43"/>
                  <a:gd name="T7" fmla="*/ 14 h 37"/>
                  <a:gd name="T8" fmla="*/ 23 w 43"/>
                  <a:gd name="T9" fmla="*/ 13 h 37"/>
                  <a:gd name="T10" fmla="*/ 35 w 43"/>
                  <a:gd name="T11" fmla="*/ 15 h 37"/>
                  <a:gd name="T12" fmla="*/ 43 w 43"/>
                  <a:gd name="T13" fmla="*/ 18 h 37"/>
                  <a:gd name="T14" fmla="*/ 42 w 43"/>
                  <a:gd name="T15" fmla="*/ 16 h 37"/>
                  <a:gd name="T16" fmla="*/ 40 w 43"/>
                  <a:gd name="T17" fmla="*/ 11 h 37"/>
                  <a:gd name="T18" fmla="*/ 38 w 43"/>
                  <a:gd name="T19" fmla="*/ 6 h 37"/>
                  <a:gd name="T20" fmla="*/ 35 w 43"/>
                  <a:gd name="T21" fmla="*/ 7 h 37"/>
                  <a:gd name="T22" fmla="*/ 27 w 43"/>
                  <a:gd name="T23" fmla="*/ 5 h 37"/>
                  <a:gd name="T24" fmla="*/ 20 w 43"/>
                  <a:gd name="T25" fmla="*/ 0 h 37"/>
                  <a:gd name="T26" fmla="*/ 15 w 43"/>
                  <a:gd name="T27" fmla="*/ 3 h 37"/>
                  <a:gd name="T28" fmla="*/ 13 w 43"/>
                  <a:gd name="T29" fmla="*/ 7 h 37"/>
                  <a:gd name="T30" fmla="*/ 10 w 43"/>
                  <a:gd name="T31" fmla="*/ 11 h 37"/>
                  <a:gd name="T32" fmla="*/ 5 w 43"/>
                  <a:gd name="T33" fmla="*/ 10 h 37"/>
                  <a:gd name="T34" fmla="*/ 0 w 43"/>
                  <a:gd name="T35" fmla="*/ 11 h 37"/>
                  <a:gd name="T36" fmla="*/ 1 w 43"/>
                  <a:gd name="T37" fmla="*/ 15 h 37"/>
                  <a:gd name="T38" fmla="*/ 7 w 43"/>
                  <a:gd name="T39" fmla="*/ 17 h 37"/>
                  <a:gd name="T40" fmla="*/ 14 w 43"/>
                  <a:gd name="T41" fmla="*/ 29 h 37"/>
                  <a:gd name="T42" fmla="*/ 21 w 43"/>
                  <a:gd name="T43" fmla="*/ 32 h 37"/>
                  <a:gd name="T44" fmla="*/ 28 w 43"/>
                  <a:gd name="T45" fmla="*/ 36 h 37"/>
                  <a:gd name="T46" fmla="*/ 31 w 43"/>
                  <a:gd name="T47" fmla="*/ 37 h 37"/>
                  <a:gd name="T48" fmla="*/ 24 w 43"/>
                  <a:gd name="T49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37">
                    <a:moveTo>
                      <a:pt x="24" y="30"/>
                    </a:moveTo>
                    <a:cubicBezTo>
                      <a:pt x="25" y="29"/>
                      <a:pt x="18" y="25"/>
                      <a:pt x="18" y="22"/>
                    </a:cubicBezTo>
                    <a:cubicBezTo>
                      <a:pt x="18" y="19"/>
                      <a:pt x="15" y="18"/>
                      <a:pt x="14" y="16"/>
                    </a:cubicBezTo>
                    <a:cubicBezTo>
                      <a:pt x="14" y="15"/>
                      <a:pt x="16" y="13"/>
                      <a:pt x="18" y="14"/>
                    </a:cubicBezTo>
                    <a:cubicBezTo>
                      <a:pt x="19" y="16"/>
                      <a:pt x="21" y="13"/>
                      <a:pt x="23" y="13"/>
                    </a:cubicBezTo>
                    <a:cubicBezTo>
                      <a:pt x="25" y="14"/>
                      <a:pt x="35" y="15"/>
                      <a:pt x="35" y="15"/>
                    </a:cubicBezTo>
                    <a:cubicBezTo>
                      <a:pt x="35" y="15"/>
                      <a:pt x="39" y="15"/>
                      <a:pt x="43" y="18"/>
                    </a:cubicBezTo>
                    <a:cubicBezTo>
                      <a:pt x="42" y="17"/>
                      <a:pt x="42" y="17"/>
                      <a:pt x="42" y="16"/>
                    </a:cubicBezTo>
                    <a:cubicBezTo>
                      <a:pt x="41" y="14"/>
                      <a:pt x="42" y="12"/>
                      <a:pt x="40" y="11"/>
                    </a:cubicBezTo>
                    <a:cubicBezTo>
                      <a:pt x="38" y="10"/>
                      <a:pt x="38" y="8"/>
                      <a:pt x="38" y="6"/>
                    </a:cubicBezTo>
                    <a:cubicBezTo>
                      <a:pt x="36" y="6"/>
                      <a:pt x="35" y="7"/>
                      <a:pt x="35" y="7"/>
                    </a:cubicBezTo>
                    <a:cubicBezTo>
                      <a:pt x="33" y="7"/>
                      <a:pt x="28" y="7"/>
                      <a:pt x="27" y="5"/>
                    </a:cubicBezTo>
                    <a:cubicBezTo>
                      <a:pt x="25" y="3"/>
                      <a:pt x="22" y="1"/>
                      <a:pt x="20" y="0"/>
                    </a:cubicBezTo>
                    <a:cubicBezTo>
                      <a:pt x="19" y="0"/>
                      <a:pt x="16" y="3"/>
                      <a:pt x="15" y="3"/>
                    </a:cubicBezTo>
                    <a:cubicBezTo>
                      <a:pt x="14" y="3"/>
                      <a:pt x="14" y="7"/>
                      <a:pt x="13" y="7"/>
                    </a:cubicBezTo>
                    <a:cubicBezTo>
                      <a:pt x="12" y="7"/>
                      <a:pt x="11" y="9"/>
                      <a:pt x="10" y="11"/>
                    </a:cubicBezTo>
                    <a:cubicBezTo>
                      <a:pt x="10" y="12"/>
                      <a:pt x="7" y="10"/>
                      <a:pt x="5" y="10"/>
                    </a:cubicBezTo>
                    <a:cubicBezTo>
                      <a:pt x="4" y="11"/>
                      <a:pt x="1" y="11"/>
                      <a:pt x="0" y="11"/>
                    </a:cubicBezTo>
                    <a:cubicBezTo>
                      <a:pt x="0" y="13"/>
                      <a:pt x="0" y="15"/>
                      <a:pt x="1" y="15"/>
                    </a:cubicBezTo>
                    <a:cubicBezTo>
                      <a:pt x="3" y="15"/>
                      <a:pt x="7" y="15"/>
                      <a:pt x="7" y="17"/>
                    </a:cubicBezTo>
                    <a:cubicBezTo>
                      <a:pt x="7" y="20"/>
                      <a:pt x="12" y="27"/>
                      <a:pt x="14" y="29"/>
                    </a:cubicBezTo>
                    <a:cubicBezTo>
                      <a:pt x="16" y="31"/>
                      <a:pt x="21" y="30"/>
                      <a:pt x="21" y="32"/>
                    </a:cubicBezTo>
                    <a:cubicBezTo>
                      <a:pt x="21" y="34"/>
                      <a:pt x="24" y="36"/>
                      <a:pt x="28" y="36"/>
                    </a:cubicBezTo>
                    <a:cubicBezTo>
                      <a:pt x="29" y="36"/>
                      <a:pt x="30" y="37"/>
                      <a:pt x="31" y="37"/>
                    </a:cubicBezTo>
                    <a:cubicBezTo>
                      <a:pt x="29" y="34"/>
                      <a:pt x="24" y="31"/>
                      <a:pt x="24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7" name="Freeform 70">
                <a:extLst>
                  <a:ext uri="{FF2B5EF4-FFF2-40B4-BE49-F238E27FC236}">
                    <a16:creationId xmlns:a16="http://schemas.microsoft.com/office/drawing/2014/main" id="{92126944-BAF8-4B78-994A-5897D431E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3547" y="3237839"/>
                <a:ext cx="33878" cy="69010"/>
              </a:xfrm>
              <a:custGeom>
                <a:avLst/>
                <a:gdLst>
                  <a:gd name="T0" fmla="*/ 10 w 15"/>
                  <a:gd name="T1" fmla="*/ 25 h 30"/>
                  <a:gd name="T2" fmla="*/ 12 w 15"/>
                  <a:gd name="T3" fmla="*/ 22 h 30"/>
                  <a:gd name="T4" fmla="*/ 15 w 15"/>
                  <a:gd name="T5" fmla="*/ 18 h 30"/>
                  <a:gd name="T6" fmla="*/ 15 w 15"/>
                  <a:gd name="T7" fmla="*/ 17 h 30"/>
                  <a:gd name="T8" fmla="*/ 10 w 15"/>
                  <a:gd name="T9" fmla="*/ 12 h 30"/>
                  <a:gd name="T10" fmla="*/ 11 w 15"/>
                  <a:gd name="T11" fmla="*/ 4 h 30"/>
                  <a:gd name="T12" fmla="*/ 4 w 15"/>
                  <a:gd name="T13" fmla="*/ 0 h 30"/>
                  <a:gd name="T14" fmla="*/ 0 w 15"/>
                  <a:gd name="T15" fmla="*/ 6 h 30"/>
                  <a:gd name="T16" fmla="*/ 2 w 15"/>
                  <a:gd name="T17" fmla="*/ 11 h 30"/>
                  <a:gd name="T18" fmla="*/ 2 w 15"/>
                  <a:gd name="T19" fmla="*/ 23 h 30"/>
                  <a:gd name="T20" fmla="*/ 8 w 15"/>
                  <a:gd name="T21" fmla="*/ 30 h 30"/>
                  <a:gd name="T22" fmla="*/ 10 w 15"/>
                  <a:gd name="T23" fmla="*/ 2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30">
                    <a:moveTo>
                      <a:pt x="10" y="25"/>
                    </a:moveTo>
                    <a:cubicBezTo>
                      <a:pt x="12" y="25"/>
                      <a:pt x="11" y="23"/>
                      <a:pt x="12" y="22"/>
                    </a:cubicBezTo>
                    <a:cubicBezTo>
                      <a:pt x="13" y="21"/>
                      <a:pt x="15" y="18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6"/>
                      <a:pt x="11" y="14"/>
                      <a:pt x="10" y="12"/>
                    </a:cubicBezTo>
                    <a:cubicBezTo>
                      <a:pt x="10" y="10"/>
                      <a:pt x="10" y="7"/>
                      <a:pt x="11" y="4"/>
                    </a:cubicBezTo>
                    <a:cubicBezTo>
                      <a:pt x="10" y="3"/>
                      <a:pt x="5" y="0"/>
                      <a:pt x="4" y="0"/>
                    </a:cubicBezTo>
                    <a:cubicBezTo>
                      <a:pt x="3" y="0"/>
                      <a:pt x="1" y="3"/>
                      <a:pt x="0" y="6"/>
                    </a:cubicBezTo>
                    <a:cubicBezTo>
                      <a:pt x="3" y="7"/>
                      <a:pt x="5" y="9"/>
                      <a:pt x="2" y="11"/>
                    </a:cubicBezTo>
                    <a:cubicBezTo>
                      <a:pt x="0" y="13"/>
                      <a:pt x="0" y="21"/>
                      <a:pt x="2" y="23"/>
                    </a:cubicBezTo>
                    <a:cubicBezTo>
                      <a:pt x="5" y="25"/>
                      <a:pt x="5" y="28"/>
                      <a:pt x="8" y="30"/>
                    </a:cubicBezTo>
                    <a:cubicBezTo>
                      <a:pt x="8" y="28"/>
                      <a:pt x="9" y="25"/>
                      <a:pt x="1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8" name="Freeform 71">
                <a:extLst>
                  <a:ext uri="{FF2B5EF4-FFF2-40B4-BE49-F238E27FC236}">
                    <a16:creationId xmlns:a16="http://schemas.microsoft.com/office/drawing/2014/main" id="{71B24195-BA59-4F26-893A-FE93CC8B7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2904" y="3088527"/>
                <a:ext cx="135510" cy="61482"/>
              </a:xfrm>
              <a:custGeom>
                <a:avLst/>
                <a:gdLst>
                  <a:gd name="T0" fmla="*/ 50 w 59"/>
                  <a:gd name="T1" fmla="*/ 2 h 27"/>
                  <a:gd name="T2" fmla="*/ 43 w 59"/>
                  <a:gd name="T3" fmla="*/ 0 h 27"/>
                  <a:gd name="T4" fmla="*/ 41 w 59"/>
                  <a:gd name="T5" fmla="*/ 4 h 27"/>
                  <a:gd name="T6" fmla="*/ 34 w 59"/>
                  <a:gd name="T7" fmla="*/ 4 h 27"/>
                  <a:gd name="T8" fmla="*/ 30 w 59"/>
                  <a:gd name="T9" fmla="*/ 7 h 27"/>
                  <a:gd name="T10" fmla="*/ 27 w 59"/>
                  <a:gd name="T11" fmla="*/ 12 h 27"/>
                  <a:gd name="T12" fmla="*/ 23 w 59"/>
                  <a:gd name="T13" fmla="*/ 14 h 27"/>
                  <a:gd name="T14" fmla="*/ 15 w 59"/>
                  <a:gd name="T15" fmla="*/ 16 h 27"/>
                  <a:gd name="T16" fmla="*/ 11 w 59"/>
                  <a:gd name="T17" fmla="*/ 16 h 27"/>
                  <a:gd name="T18" fmla="*/ 6 w 59"/>
                  <a:gd name="T19" fmla="*/ 17 h 27"/>
                  <a:gd name="T20" fmla="*/ 1 w 59"/>
                  <a:gd name="T21" fmla="*/ 16 h 27"/>
                  <a:gd name="T22" fmla="*/ 0 w 59"/>
                  <a:gd name="T23" fmla="*/ 20 h 27"/>
                  <a:gd name="T24" fmla="*/ 4 w 59"/>
                  <a:gd name="T25" fmla="*/ 22 h 27"/>
                  <a:gd name="T26" fmla="*/ 9 w 59"/>
                  <a:gd name="T27" fmla="*/ 23 h 27"/>
                  <a:gd name="T28" fmla="*/ 14 w 59"/>
                  <a:gd name="T29" fmla="*/ 22 h 27"/>
                  <a:gd name="T30" fmla="*/ 21 w 59"/>
                  <a:gd name="T31" fmla="*/ 21 h 27"/>
                  <a:gd name="T32" fmla="*/ 22 w 59"/>
                  <a:gd name="T33" fmla="*/ 24 h 27"/>
                  <a:gd name="T34" fmla="*/ 30 w 59"/>
                  <a:gd name="T35" fmla="*/ 25 h 27"/>
                  <a:gd name="T36" fmla="*/ 39 w 59"/>
                  <a:gd name="T37" fmla="*/ 27 h 27"/>
                  <a:gd name="T38" fmla="*/ 46 w 59"/>
                  <a:gd name="T39" fmla="*/ 24 h 27"/>
                  <a:gd name="T40" fmla="*/ 51 w 59"/>
                  <a:gd name="T41" fmla="*/ 23 h 27"/>
                  <a:gd name="T42" fmla="*/ 51 w 59"/>
                  <a:gd name="T43" fmla="*/ 23 h 27"/>
                  <a:gd name="T44" fmla="*/ 52 w 59"/>
                  <a:gd name="T45" fmla="*/ 21 h 27"/>
                  <a:gd name="T46" fmla="*/ 54 w 59"/>
                  <a:gd name="T47" fmla="*/ 17 h 27"/>
                  <a:gd name="T48" fmla="*/ 55 w 59"/>
                  <a:gd name="T49" fmla="*/ 14 h 27"/>
                  <a:gd name="T50" fmla="*/ 58 w 59"/>
                  <a:gd name="T51" fmla="*/ 12 h 27"/>
                  <a:gd name="T52" fmla="*/ 59 w 59"/>
                  <a:gd name="T53" fmla="*/ 10 h 27"/>
                  <a:gd name="T54" fmla="*/ 56 w 59"/>
                  <a:gd name="T55" fmla="*/ 3 h 27"/>
                  <a:gd name="T56" fmla="*/ 50 w 59"/>
                  <a:gd name="T57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9" h="27">
                    <a:moveTo>
                      <a:pt x="50" y="2"/>
                    </a:moveTo>
                    <a:cubicBezTo>
                      <a:pt x="48" y="0"/>
                      <a:pt x="43" y="0"/>
                      <a:pt x="43" y="0"/>
                    </a:cubicBezTo>
                    <a:cubicBezTo>
                      <a:pt x="43" y="0"/>
                      <a:pt x="42" y="2"/>
                      <a:pt x="41" y="4"/>
                    </a:cubicBezTo>
                    <a:cubicBezTo>
                      <a:pt x="41" y="5"/>
                      <a:pt x="37" y="5"/>
                      <a:pt x="34" y="4"/>
                    </a:cubicBezTo>
                    <a:cubicBezTo>
                      <a:pt x="33" y="5"/>
                      <a:pt x="30" y="6"/>
                      <a:pt x="30" y="7"/>
                    </a:cubicBezTo>
                    <a:cubicBezTo>
                      <a:pt x="29" y="9"/>
                      <a:pt x="25" y="8"/>
                      <a:pt x="27" y="12"/>
                    </a:cubicBezTo>
                    <a:cubicBezTo>
                      <a:pt x="28" y="16"/>
                      <a:pt x="25" y="15"/>
                      <a:pt x="23" y="14"/>
                    </a:cubicBezTo>
                    <a:cubicBezTo>
                      <a:pt x="22" y="14"/>
                      <a:pt x="17" y="15"/>
                      <a:pt x="15" y="16"/>
                    </a:cubicBezTo>
                    <a:cubicBezTo>
                      <a:pt x="14" y="17"/>
                      <a:pt x="12" y="17"/>
                      <a:pt x="11" y="16"/>
                    </a:cubicBezTo>
                    <a:cubicBezTo>
                      <a:pt x="9" y="16"/>
                      <a:pt x="7" y="15"/>
                      <a:pt x="6" y="17"/>
                    </a:cubicBezTo>
                    <a:cubicBezTo>
                      <a:pt x="5" y="19"/>
                      <a:pt x="3" y="16"/>
                      <a:pt x="1" y="16"/>
                    </a:cubicBezTo>
                    <a:cubicBezTo>
                      <a:pt x="0" y="16"/>
                      <a:pt x="0" y="19"/>
                      <a:pt x="0" y="20"/>
                    </a:cubicBezTo>
                    <a:cubicBezTo>
                      <a:pt x="0" y="21"/>
                      <a:pt x="3" y="23"/>
                      <a:pt x="4" y="22"/>
                    </a:cubicBezTo>
                    <a:cubicBezTo>
                      <a:pt x="6" y="22"/>
                      <a:pt x="8" y="22"/>
                      <a:pt x="9" y="23"/>
                    </a:cubicBezTo>
                    <a:cubicBezTo>
                      <a:pt x="11" y="24"/>
                      <a:pt x="13" y="23"/>
                      <a:pt x="14" y="22"/>
                    </a:cubicBezTo>
                    <a:cubicBezTo>
                      <a:pt x="15" y="21"/>
                      <a:pt x="20" y="21"/>
                      <a:pt x="21" y="21"/>
                    </a:cubicBezTo>
                    <a:cubicBezTo>
                      <a:pt x="21" y="21"/>
                      <a:pt x="21" y="24"/>
                      <a:pt x="22" y="24"/>
                    </a:cubicBezTo>
                    <a:cubicBezTo>
                      <a:pt x="23" y="25"/>
                      <a:pt x="27" y="25"/>
                      <a:pt x="30" y="25"/>
                    </a:cubicBezTo>
                    <a:cubicBezTo>
                      <a:pt x="33" y="25"/>
                      <a:pt x="37" y="27"/>
                      <a:pt x="39" y="27"/>
                    </a:cubicBezTo>
                    <a:cubicBezTo>
                      <a:pt x="40" y="27"/>
                      <a:pt x="42" y="24"/>
                      <a:pt x="46" y="24"/>
                    </a:cubicBezTo>
                    <a:cubicBezTo>
                      <a:pt x="49" y="24"/>
                      <a:pt x="51" y="22"/>
                      <a:pt x="51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2" y="21"/>
                      <a:pt x="52" y="21"/>
                    </a:cubicBezTo>
                    <a:cubicBezTo>
                      <a:pt x="54" y="21"/>
                      <a:pt x="53" y="18"/>
                      <a:pt x="54" y="17"/>
                    </a:cubicBezTo>
                    <a:cubicBezTo>
                      <a:pt x="55" y="16"/>
                      <a:pt x="53" y="14"/>
                      <a:pt x="55" y="14"/>
                    </a:cubicBezTo>
                    <a:cubicBezTo>
                      <a:pt x="56" y="14"/>
                      <a:pt x="58" y="14"/>
                      <a:pt x="58" y="12"/>
                    </a:cubicBezTo>
                    <a:cubicBezTo>
                      <a:pt x="58" y="11"/>
                      <a:pt x="59" y="10"/>
                      <a:pt x="59" y="10"/>
                    </a:cubicBezTo>
                    <a:cubicBezTo>
                      <a:pt x="57" y="7"/>
                      <a:pt x="56" y="3"/>
                      <a:pt x="56" y="3"/>
                    </a:cubicBezTo>
                    <a:cubicBezTo>
                      <a:pt x="56" y="3"/>
                      <a:pt x="52" y="5"/>
                      <a:pt x="50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9" name="Freeform 72">
                <a:extLst>
                  <a:ext uri="{FF2B5EF4-FFF2-40B4-BE49-F238E27FC236}">
                    <a16:creationId xmlns:a16="http://schemas.microsoft.com/office/drawing/2014/main" id="{69EAFDD8-7154-4826-B874-A4FCA5A036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0849" y="3094801"/>
                <a:ext cx="119199" cy="69010"/>
              </a:xfrm>
              <a:custGeom>
                <a:avLst/>
                <a:gdLst>
                  <a:gd name="T0" fmla="*/ 51 w 52"/>
                  <a:gd name="T1" fmla="*/ 6 h 30"/>
                  <a:gd name="T2" fmla="*/ 49 w 52"/>
                  <a:gd name="T3" fmla="*/ 5 h 30"/>
                  <a:gd name="T4" fmla="*/ 44 w 52"/>
                  <a:gd name="T5" fmla="*/ 3 h 30"/>
                  <a:gd name="T6" fmla="*/ 36 w 52"/>
                  <a:gd name="T7" fmla="*/ 1 h 30"/>
                  <a:gd name="T8" fmla="*/ 29 w 52"/>
                  <a:gd name="T9" fmla="*/ 5 h 30"/>
                  <a:gd name="T10" fmla="*/ 20 w 52"/>
                  <a:gd name="T11" fmla="*/ 8 h 30"/>
                  <a:gd name="T12" fmla="*/ 9 w 52"/>
                  <a:gd name="T13" fmla="*/ 8 h 30"/>
                  <a:gd name="T14" fmla="*/ 8 w 52"/>
                  <a:gd name="T15" fmla="*/ 7 h 30"/>
                  <a:gd name="T16" fmla="*/ 7 w 52"/>
                  <a:gd name="T17" fmla="*/ 9 h 30"/>
                  <a:gd name="T18" fmla="*/ 4 w 52"/>
                  <a:gd name="T19" fmla="*/ 11 h 30"/>
                  <a:gd name="T20" fmla="*/ 3 w 52"/>
                  <a:gd name="T21" fmla="*/ 14 h 30"/>
                  <a:gd name="T22" fmla="*/ 1 w 52"/>
                  <a:gd name="T23" fmla="*/ 18 h 30"/>
                  <a:gd name="T24" fmla="*/ 0 w 52"/>
                  <a:gd name="T25" fmla="*/ 20 h 30"/>
                  <a:gd name="T26" fmla="*/ 2 w 52"/>
                  <a:gd name="T27" fmla="*/ 23 h 30"/>
                  <a:gd name="T28" fmla="*/ 2 w 52"/>
                  <a:gd name="T29" fmla="*/ 23 h 30"/>
                  <a:gd name="T30" fmla="*/ 9 w 52"/>
                  <a:gd name="T31" fmla="*/ 28 h 30"/>
                  <a:gd name="T32" fmla="*/ 17 w 52"/>
                  <a:gd name="T33" fmla="*/ 30 h 30"/>
                  <a:gd name="T34" fmla="*/ 28 w 52"/>
                  <a:gd name="T35" fmla="*/ 26 h 30"/>
                  <a:gd name="T36" fmla="*/ 31 w 52"/>
                  <a:gd name="T37" fmla="*/ 27 h 30"/>
                  <a:gd name="T38" fmla="*/ 34 w 52"/>
                  <a:gd name="T39" fmla="*/ 28 h 30"/>
                  <a:gd name="T40" fmla="*/ 38 w 52"/>
                  <a:gd name="T41" fmla="*/ 24 h 30"/>
                  <a:gd name="T42" fmla="*/ 46 w 52"/>
                  <a:gd name="T43" fmla="*/ 12 h 30"/>
                  <a:gd name="T44" fmla="*/ 51 w 52"/>
                  <a:gd name="T45" fmla="*/ 9 h 30"/>
                  <a:gd name="T46" fmla="*/ 51 w 52"/>
                  <a:gd name="T47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2" h="30">
                    <a:moveTo>
                      <a:pt x="51" y="6"/>
                    </a:moveTo>
                    <a:cubicBezTo>
                      <a:pt x="50" y="6"/>
                      <a:pt x="49" y="5"/>
                      <a:pt x="49" y="5"/>
                    </a:cubicBezTo>
                    <a:cubicBezTo>
                      <a:pt x="46" y="4"/>
                      <a:pt x="44" y="4"/>
                      <a:pt x="44" y="3"/>
                    </a:cubicBezTo>
                    <a:cubicBezTo>
                      <a:pt x="42" y="2"/>
                      <a:pt x="37" y="1"/>
                      <a:pt x="36" y="1"/>
                    </a:cubicBezTo>
                    <a:cubicBezTo>
                      <a:pt x="35" y="0"/>
                      <a:pt x="30" y="5"/>
                      <a:pt x="29" y="5"/>
                    </a:cubicBezTo>
                    <a:cubicBezTo>
                      <a:pt x="27" y="5"/>
                      <a:pt x="20" y="6"/>
                      <a:pt x="20" y="8"/>
                    </a:cubicBezTo>
                    <a:cubicBezTo>
                      <a:pt x="20" y="10"/>
                      <a:pt x="12" y="10"/>
                      <a:pt x="9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8" y="7"/>
                      <a:pt x="7" y="8"/>
                      <a:pt x="7" y="9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2" y="11"/>
                      <a:pt x="4" y="13"/>
                      <a:pt x="3" y="14"/>
                    </a:cubicBezTo>
                    <a:cubicBezTo>
                      <a:pt x="2" y="15"/>
                      <a:pt x="3" y="18"/>
                      <a:pt x="1" y="18"/>
                    </a:cubicBezTo>
                    <a:cubicBezTo>
                      <a:pt x="1" y="18"/>
                      <a:pt x="0" y="19"/>
                      <a:pt x="0" y="20"/>
                    </a:cubicBezTo>
                    <a:cubicBezTo>
                      <a:pt x="1" y="20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4" y="24"/>
                      <a:pt x="7" y="26"/>
                      <a:pt x="9" y="28"/>
                    </a:cubicBezTo>
                    <a:cubicBezTo>
                      <a:pt x="10" y="30"/>
                      <a:pt x="15" y="30"/>
                      <a:pt x="17" y="30"/>
                    </a:cubicBezTo>
                    <a:cubicBezTo>
                      <a:pt x="19" y="29"/>
                      <a:pt x="28" y="26"/>
                      <a:pt x="28" y="26"/>
                    </a:cubicBezTo>
                    <a:cubicBezTo>
                      <a:pt x="28" y="26"/>
                      <a:pt x="30" y="27"/>
                      <a:pt x="31" y="27"/>
                    </a:cubicBezTo>
                    <a:cubicBezTo>
                      <a:pt x="32" y="27"/>
                      <a:pt x="33" y="27"/>
                      <a:pt x="34" y="28"/>
                    </a:cubicBezTo>
                    <a:cubicBezTo>
                      <a:pt x="34" y="27"/>
                      <a:pt x="36" y="26"/>
                      <a:pt x="38" y="24"/>
                    </a:cubicBezTo>
                    <a:cubicBezTo>
                      <a:pt x="41" y="22"/>
                      <a:pt x="45" y="13"/>
                      <a:pt x="46" y="12"/>
                    </a:cubicBezTo>
                    <a:cubicBezTo>
                      <a:pt x="47" y="11"/>
                      <a:pt x="50" y="10"/>
                      <a:pt x="51" y="9"/>
                    </a:cubicBezTo>
                    <a:cubicBezTo>
                      <a:pt x="52" y="8"/>
                      <a:pt x="52" y="7"/>
                      <a:pt x="5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0" name="Freeform 73">
                <a:extLst>
                  <a:ext uri="{FF2B5EF4-FFF2-40B4-BE49-F238E27FC236}">
                    <a16:creationId xmlns:a16="http://schemas.microsoft.com/office/drawing/2014/main" id="{248BCDD7-2117-4A62-BCD3-841BFEA3D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9329" y="3039593"/>
                <a:ext cx="116690" cy="60227"/>
              </a:xfrm>
              <a:custGeom>
                <a:avLst/>
                <a:gdLst>
                  <a:gd name="T0" fmla="*/ 49 w 51"/>
                  <a:gd name="T1" fmla="*/ 12 h 26"/>
                  <a:gd name="T2" fmla="*/ 43 w 51"/>
                  <a:gd name="T3" fmla="*/ 10 h 26"/>
                  <a:gd name="T4" fmla="*/ 41 w 51"/>
                  <a:gd name="T5" fmla="*/ 7 h 26"/>
                  <a:gd name="T6" fmla="*/ 37 w 51"/>
                  <a:gd name="T7" fmla="*/ 8 h 26"/>
                  <a:gd name="T8" fmla="*/ 32 w 51"/>
                  <a:gd name="T9" fmla="*/ 6 h 26"/>
                  <a:gd name="T10" fmla="*/ 27 w 51"/>
                  <a:gd name="T11" fmla="*/ 3 h 26"/>
                  <a:gd name="T12" fmla="*/ 22 w 51"/>
                  <a:gd name="T13" fmla="*/ 0 h 26"/>
                  <a:gd name="T14" fmla="*/ 22 w 51"/>
                  <a:gd name="T15" fmla="*/ 1 h 26"/>
                  <a:gd name="T16" fmla="*/ 18 w 51"/>
                  <a:gd name="T17" fmla="*/ 1 h 26"/>
                  <a:gd name="T18" fmla="*/ 11 w 51"/>
                  <a:gd name="T19" fmla="*/ 4 h 26"/>
                  <a:gd name="T20" fmla="*/ 3 w 51"/>
                  <a:gd name="T21" fmla="*/ 7 h 26"/>
                  <a:gd name="T22" fmla="*/ 3 w 51"/>
                  <a:gd name="T23" fmla="*/ 12 h 26"/>
                  <a:gd name="T24" fmla="*/ 6 w 51"/>
                  <a:gd name="T25" fmla="*/ 18 h 26"/>
                  <a:gd name="T26" fmla="*/ 14 w 51"/>
                  <a:gd name="T27" fmla="*/ 25 h 26"/>
                  <a:gd name="T28" fmla="*/ 14 w 51"/>
                  <a:gd name="T29" fmla="*/ 25 h 26"/>
                  <a:gd name="T30" fmla="*/ 21 w 51"/>
                  <a:gd name="T31" fmla="*/ 25 h 26"/>
                  <a:gd name="T32" fmla="*/ 23 w 51"/>
                  <a:gd name="T33" fmla="*/ 21 h 26"/>
                  <a:gd name="T34" fmla="*/ 30 w 51"/>
                  <a:gd name="T35" fmla="*/ 23 h 26"/>
                  <a:gd name="T36" fmla="*/ 36 w 51"/>
                  <a:gd name="T37" fmla="*/ 24 h 26"/>
                  <a:gd name="T38" fmla="*/ 37 w 51"/>
                  <a:gd name="T39" fmla="*/ 26 h 26"/>
                  <a:gd name="T40" fmla="*/ 39 w 51"/>
                  <a:gd name="T41" fmla="*/ 23 h 26"/>
                  <a:gd name="T42" fmla="*/ 47 w 51"/>
                  <a:gd name="T43" fmla="*/ 19 h 26"/>
                  <a:gd name="T44" fmla="*/ 51 w 51"/>
                  <a:gd name="T45" fmla="*/ 16 h 26"/>
                  <a:gd name="T46" fmla="*/ 49 w 51"/>
                  <a:gd name="T47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1" h="26">
                    <a:moveTo>
                      <a:pt x="49" y="12"/>
                    </a:moveTo>
                    <a:cubicBezTo>
                      <a:pt x="47" y="11"/>
                      <a:pt x="44" y="11"/>
                      <a:pt x="43" y="10"/>
                    </a:cubicBezTo>
                    <a:cubicBezTo>
                      <a:pt x="43" y="9"/>
                      <a:pt x="43" y="7"/>
                      <a:pt x="41" y="7"/>
                    </a:cubicBezTo>
                    <a:cubicBezTo>
                      <a:pt x="40" y="7"/>
                      <a:pt x="37" y="6"/>
                      <a:pt x="37" y="8"/>
                    </a:cubicBezTo>
                    <a:cubicBezTo>
                      <a:pt x="36" y="10"/>
                      <a:pt x="33" y="8"/>
                      <a:pt x="32" y="6"/>
                    </a:cubicBezTo>
                    <a:cubicBezTo>
                      <a:pt x="32" y="5"/>
                      <a:pt x="31" y="4"/>
                      <a:pt x="27" y="3"/>
                    </a:cubicBezTo>
                    <a:cubicBezTo>
                      <a:pt x="26" y="2"/>
                      <a:pt x="24" y="1"/>
                      <a:pt x="22" y="0"/>
                    </a:cubicBezTo>
                    <a:cubicBezTo>
                      <a:pt x="22" y="0"/>
                      <a:pt x="22" y="1"/>
                      <a:pt x="22" y="1"/>
                    </a:cubicBezTo>
                    <a:cubicBezTo>
                      <a:pt x="21" y="2"/>
                      <a:pt x="19" y="0"/>
                      <a:pt x="18" y="1"/>
                    </a:cubicBezTo>
                    <a:cubicBezTo>
                      <a:pt x="17" y="2"/>
                      <a:pt x="13" y="2"/>
                      <a:pt x="11" y="4"/>
                    </a:cubicBezTo>
                    <a:cubicBezTo>
                      <a:pt x="9" y="6"/>
                      <a:pt x="5" y="7"/>
                      <a:pt x="3" y="7"/>
                    </a:cubicBezTo>
                    <a:cubicBezTo>
                      <a:pt x="0" y="8"/>
                      <a:pt x="2" y="10"/>
                      <a:pt x="3" y="12"/>
                    </a:cubicBezTo>
                    <a:cubicBezTo>
                      <a:pt x="4" y="13"/>
                      <a:pt x="4" y="17"/>
                      <a:pt x="6" y="18"/>
                    </a:cubicBezTo>
                    <a:cubicBezTo>
                      <a:pt x="8" y="20"/>
                      <a:pt x="14" y="23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7" y="26"/>
                      <a:pt x="21" y="26"/>
                      <a:pt x="21" y="25"/>
                    </a:cubicBezTo>
                    <a:cubicBezTo>
                      <a:pt x="22" y="23"/>
                      <a:pt x="23" y="21"/>
                      <a:pt x="23" y="21"/>
                    </a:cubicBezTo>
                    <a:cubicBezTo>
                      <a:pt x="23" y="21"/>
                      <a:pt x="28" y="21"/>
                      <a:pt x="30" y="23"/>
                    </a:cubicBezTo>
                    <a:cubicBezTo>
                      <a:pt x="32" y="26"/>
                      <a:pt x="36" y="24"/>
                      <a:pt x="36" y="24"/>
                    </a:cubicBezTo>
                    <a:cubicBezTo>
                      <a:pt x="36" y="24"/>
                      <a:pt x="36" y="25"/>
                      <a:pt x="37" y="26"/>
                    </a:cubicBezTo>
                    <a:cubicBezTo>
                      <a:pt x="37" y="24"/>
                      <a:pt x="38" y="23"/>
                      <a:pt x="39" y="23"/>
                    </a:cubicBezTo>
                    <a:cubicBezTo>
                      <a:pt x="41" y="23"/>
                      <a:pt x="44" y="23"/>
                      <a:pt x="47" y="19"/>
                    </a:cubicBezTo>
                    <a:cubicBezTo>
                      <a:pt x="48" y="18"/>
                      <a:pt x="50" y="16"/>
                      <a:pt x="51" y="16"/>
                    </a:cubicBezTo>
                    <a:cubicBezTo>
                      <a:pt x="50" y="14"/>
                      <a:pt x="50" y="12"/>
                      <a:pt x="49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1" name="Freeform 74">
                <a:extLst>
                  <a:ext uri="{FF2B5EF4-FFF2-40B4-BE49-F238E27FC236}">
                    <a16:creationId xmlns:a16="http://schemas.microsoft.com/office/drawing/2014/main" id="{2B2597F1-69A5-44A6-AC43-E8A32E438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4651" y="3074725"/>
                <a:ext cx="102888" cy="43915"/>
              </a:xfrm>
              <a:custGeom>
                <a:avLst/>
                <a:gdLst>
                  <a:gd name="T0" fmla="*/ 33 w 45"/>
                  <a:gd name="T1" fmla="*/ 2 h 19"/>
                  <a:gd name="T2" fmla="*/ 27 w 45"/>
                  <a:gd name="T3" fmla="*/ 2 h 19"/>
                  <a:gd name="T4" fmla="*/ 20 w 45"/>
                  <a:gd name="T5" fmla="*/ 1 h 19"/>
                  <a:gd name="T6" fmla="*/ 15 w 45"/>
                  <a:gd name="T7" fmla="*/ 1 h 19"/>
                  <a:gd name="T8" fmla="*/ 14 w 45"/>
                  <a:gd name="T9" fmla="*/ 1 h 19"/>
                  <a:gd name="T10" fmla="*/ 10 w 45"/>
                  <a:gd name="T11" fmla="*/ 4 h 19"/>
                  <a:gd name="T12" fmla="*/ 2 w 45"/>
                  <a:gd name="T13" fmla="*/ 8 h 19"/>
                  <a:gd name="T14" fmla="*/ 0 w 45"/>
                  <a:gd name="T15" fmla="*/ 11 h 19"/>
                  <a:gd name="T16" fmla="*/ 3 w 45"/>
                  <a:gd name="T17" fmla="*/ 17 h 19"/>
                  <a:gd name="T18" fmla="*/ 14 w 45"/>
                  <a:gd name="T19" fmla="*/ 17 h 19"/>
                  <a:gd name="T20" fmla="*/ 23 w 45"/>
                  <a:gd name="T21" fmla="*/ 14 h 19"/>
                  <a:gd name="T22" fmla="*/ 30 w 45"/>
                  <a:gd name="T23" fmla="*/ 10 h 19"/>
                  <a:gd name="T24" fmla="*/ 38 w 45"/>
                  <a:gd name="T25" fmla="*/ 12 h 19"/>
                  <a:gd name="T26" fmla="*/ 43 w 45"/>
                  <a:gd name="T27" fmla="*/ 14 h 19"/>
                  <a:gd name="T28" fmla="*/ 41 w 45"/>
                  <a:gd name="T29" fmla="*/ 11 h 19"/>
                  <a:gd name="T30" fmla="*/ 45 w 45"/>
                  <a:gd name="T31" fmla="*/ 5 h 19"/>
                  <a:gd name="T32" fmla="*/ 45 w 45"/>
                  <a:gd name="T33" fmla="*/ 5 h 19"/>
                  <a:gd name="T34" fmla="*/ 40 w 45"/>
                  <a:gd name="T35" fmla="*/ 4 h 19"/>
                  <a:gd name="T36" fmla="*/ 33 w 45"/>
                  <a:gd name="T3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19">
                    <a:moveTo>
                      <a:pt x="33" y="2"/>
                    </a:moveTo>
                    <a:cubicBezTo>
                      <a:pt x="30" y="3"/>
                      <a:pt x="29" y="1"/>
                      <a:pt x="27" y="2"/>
                    </a:cubicBezTo>
                    <a:cubicBezTo>
                      <a:pt x="25" y="3"/>
                      <a:pt x="21" y="2"/>
                      <a:pt x="20" y="1"/>
                    </a:cubicBezTo>
                    <a:cubicBezTo>
                      <a:pt x="19" y="0"/>
                      <a:pt x="17" y="3"/>
                      <a:pt x="15" y="1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3" y="1"/>
                      <a:pt x="11" y="3"/>
                      <a:pt x="10" y="4"/>
                    </a:cubicBezTo>
                    <a:cubicBezTo>
                      <a:pt x="7" y="8"/>
                      <a:pt x="4" y="8"/>
                      <a:pt x="2" y="8"/>
                    </a:cubicBezTo>
                    <a:cubicBezTo>
                      <a:pt x="1" y="8"/>
                      <a:pt x="0" y="9"/>
                      <a:pt x="0" y="11"/>
                    </a:cubicBezTo>
                    <a:cubicBezTo>
                      <a:pt x="0" y="13"/>
                      <a:pt x="2" y="16"/>
                      <a:pt x="3" y="17"/>
                    </a:cubicBezTo>
                    <a:cubicBezTo>
                      <a:pt x="6" y="19"/>
                      <a:pt x="14" y="19"/>
                      <a:pt x="14" y="17"/>
                    </a:cubicBezTo>
                    <a:cubicBezTo>
                      <a:pt x="14" y="15"/>
                      <a:pt x="21" y="14"/>
                      <a:pt x="23" y="14"/>
                    </a:cubicBezTo>
                    <a:cubicBezTo>
                      <a:pt x="24" y="14"/>
                      <a:pt x="29" y="9"/>
                      <a:pt x="30" y="10"/>
                    </a:cubicBezTo>
                    <a:cubicBezTo>
                      <a:pt x="31" y="10"/>
                      <a:pt x="36" y="11"/>
                      <a:pt x="38" y="12"/>
                    </a:cubicBezTo>
                    <a:cubicBezTo>
                      <a:pt x="38" y="13"/>
                      <a:pt x="40" y="13"/>
                      <a:pt x="43" y="14"/>
                    </a:cubicBezTo>
                    <a:cubicBezTo>
                      <a:pt x="42" y="13"/>
                      <a:pt x="41" y="12"/>
                      <a:pt x="41" y="11"/>
                    </a:cubicBezTo>
                    <a:cubicBezTo>
                      <a:pt x="41" y="10"/>
                      <a:pt x="44" y="6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3" y="5"/>
                      <a:pt x="40" y="4"/>
                      <a:pt x="40" y="4"/>
                    </a:cubicBezTo>
                    <a:cubicBezTo>
                      <a:pt x="39" y="3"/>
                      <a:pt x="36" y="2"/>
                      <a:pt x="3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2" name="Freeform 75">
                <a:extLst>
                  <a:ext uri="{FF2B5EF4-FFF2-40B4-BE49-F238E27FC236}">
                    <a16:creationId xmlns:a16="http://schemas.microsoft.com/office/drawing/2014/main" id="{A6A986E7-CAFA-4759-B9F2-A50502ADF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0289" y="3249132"/>
                <a:ext cx="70265" cy="115435"/>
              </a:xfrm>
              <a:custGeom>
                <a:avLst/>
                <a:gdLst>
                  <a:gd name="T0" fmla="*/ 22 w 30"/>
                  <a:gd name="T1" fmla="*/ 40 h 50"/>
                  <a:gd name="T2" fmla="*/ 20 w 30"/>
                  <a:gd name="T3" fmla="*/ 36 h 50"/>
                  <a:gd name="T4" fmla="*/ 22 w 30"/>
                  <a:gd name="T5" fmla="*/ 32 h 50"/>
                  <a:gd name="T6" fmla="*/ 20 w 30"/>
                  <a:gd name="T7" fmla="*/ 28 h 50"/>
                  <a:gd name="T8" fmla="*/ 22 w 30"/>
                  <a:gd name="T9" fmla="*/ 24 h 50"/>
                  <a:gd name="T10" fmla="*/ 23 w 30"/>
                  <a:gd name="T11" fmla="*/ 19 h 50"/>
                  <a:gd name="T12" fmla="*/ 23 w 30"/>
                  <a:gd name="T13" fmla="*/ 11 h 50"/>
                  <a:gd name="T14" fmla="*/ 28 w 30"/>
                  <a:gd name="T15" fmla="*/ 7 h 50"/>
                  <a:gd name="T16" fmla="*/ 26 w 30"/>
                  <a:gd name="T17" fmla="*/ 4 h 50"/>
                  <a:gd name="T18" fmla="*/ 21 w 30"/>
                  <a:gd name="T19" fmla="*/ 3 h 50"/>
                  <a:gd name="T20" fmla="*/ 18 w 30"/>
                  <a:gd name="T21" fmla="*/ 3 h 50"/>
                  <a:gd name="T22" fmla="*/ 13 w 30"/>
                  <a:gd name="T23" fmla="*/ 2 h 50"/>
                  <a:gd name="T24" fmla="*/ 10 w 30"/>
                  <a:gd name="T25" fmla="*/ 1 h 50"/>
                  <a:gd name="T26" fmla="*/ 8 w 30"/>
                  <a:gd name="T27" fmla="*/ 2 h 50"/>
                  <a:gd name="T28" fmla="*/ 8 w 30"/>
                  <a:gd name="T29" fmla="*/ 8 h 50"/>
                  <a:gd name="T30" fmla="*/ 3 w 30"/>
                  <a:gd name="T31" fmla="*/ 27 h 50"/>
                  <a:gd name="T32" fmla="*/ 6 w 30"/>
                  <a:gd name="T33" fmla="*/ 34 h 50"/>
                  <a:gd name="T34" fmla="*/ 7 w 30"/>
                  <a:gd name="T35" fmla="*/ 48 h 50"/>
                  <a:gd name="T36" fmla="*/ 13 w 30"/>
                  <a:gd name="T37" fmla="*/ 49 h 50"/>
                  <a:gd name="T38" fmla="*/ 20 w 30"/>
                  <a:gd name="T39" fmla="*/ 48 h 50"/>
                  <a:gd name="T40" fmla="*/ 19 w 30"/>
                  <a:gd name="T41" fmla="*/ 45 h 50"/>
                  <a:gd name="T42" fmla="*/ 22 w 30"/>
                  <a:gd name="T43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" h="50">
                    <a:moveTo>
                      <a:pt x="22" y="40"/>
                    </a:moveTo>
                    <a:cubicBezTo>
                      <a:pt x="25" y="40"/>
                      <a:pt x="21" y="37"/>
                      <a:pt x="20" y="36"/>
                    </a:cubicBezTo>
                    <a:cubicBezTo>
                      <a:pt x="19" y="35"/>
                      <a:pt x="20" y="32"/>
                      <a:pt x="22" y="32"/>
                    </a:cubicBezTo>
                    <a:cubicBezTo>
                      <a:pt x="24" y="32"/>
                      <a:pt x="22" y="30"/>
                      <a:pt x="20" y="28"/>
                    </a:cubicBezTo>
                    <a:cubicBezTo>
                      <a:pt x="18" y="25"/>
                      <a:pt x="20" y="24"/>
                      <a:pt x="22" y="24"/>
                    </a:cubicBezTo>
                    <a:cubicBezTo>
                      <a:pt x="24" y="24"/>
                      <a:pt x="21" y="21"/>
                      <a:pt x="23" y="19"/>
                    </a:cubicBezTo>
                    <a:cubicBezTo>
                      <a:pt x="25" y="17"/>
                      <a:pt x="23" y="13"/>
                      <a:pt x="23" y="11"/>
                    </a:cubicBezTo>
                    <a:cubicBezTo>
                      <a:pt x="23" y="10"/>
                      <a:pt x="26" y="9"/>
                      <a:pt x="28" y="7"/>
                    </a:cubicBezTo>
                    <a:cubicBezTo>
                      <a:pt x="30" y="4"/>
                      <a:pt x="26" y="5"/>
                      <a:pt x="26" y="4"/>
                    </a:cubicBezTo>
                    <a:cubicBezTo>
                      <a:pt x="26" y="2"/>
                      <a:pt x="23" y="1"/>
                      <a:pt x="21" y="3"/>
                    </a:cubicBezTo>
                    <a:cubicBezTo>
                      <a:pt x="19" y="4"/>
                      <a:pt x="20" y="3"/>
                      <a:pt x="18" y="3"/>
                    </a:cubicBezTo>
                    <a:cubicBezTo>
                      <a:pt x="16" y="3"/>
                      <a:pt x="13" y="3"/>
                      <a:pt x="13" y="2"/>
                    </a:cubicBezTo>
                    <a:cubicBezTo>
                      <a:pt x="13" y="0"/>
                      <a:pt x="12" y="0"/>
                      <a:pt x="10" y="1"/>
                    </a:cubicBezTo>
                    <a:cubicBezTo>
                      <a:pt x="10" y="2"/>
                      <a:pt x="9" y="2"/>
                      <a:pt x="8" y="2"/>
                    </a:cubicBezTo>
                    <a:cubicBezTo>
                      <a:pt x="8" y="4"/>
                      <a:pt x="7" y="7"/>
                      <a:pt x="8" y="8"/>
                    </a:cubicBezTo>
                    <a:cubicBezTo>
                      <a:pt x="10" y="10"/>
                      <a:pt x="6" y="23"/>
                      <a:pt x="3" y="27"/>
                    </a:cubicBezTo>
                    <a:cubicBezTo>
                      <a:pt x="0" y="30"/>
                      <a:pt x="3" y="31"/>
                      <a:pt x="6" y="34"/>
                    </a:cubicBezTo>
                    <a:cubicBezTo>
                      <a:pt x="9" y="36"/>
                      <a:pt x="7" y="45"/>
                      <a:pt x="7" y="48"/>
                    </a:cubicBezTo>
                    <a:cubicBezTo>
                      <a:pt x="7" y="50"/>
                      <a:pt x="10" y="49"/>
                      <a:pt x="13" y="49"/>
                    </a:cubicBezTo>
                    <a:cubicBezTo>
                      <a:pt x="15" y="49"/>
                      <a:pt x="18" y="48"/>
                      <a:pt x="20" y="48"/>
                    </a:cubicBezTo>
                    <a:cubicBezTo>
                      <a:pt x="19" y="47"/>
                      <a:pt x="19" y="46"/>
                      <a:pt x="19" y="45"/>
                    </a:cubicBezTo>
                    <a:cubicBezTo>
                      <a:pt x="19" y="43"/>
                      <a:pt x="19" y="41"/>
                      <a:pt x="22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3" name="Freeform 76">
                <a:extLst>
                  <a:ext uri="{FF2B5EF4-FFF2-40B4-BE49-F238E27FC236}">
                    <a16:creationId xmlns:a16="http://schemas.microsoft.com/office/drawing/2014/main" id="{0FDF2EAA-4AF5-4F7F-A0A9-1EAA33E357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2451" y="2979366"/>
                <a:ext cx="76538" cy="65246"/>
              </a:xfrm>
              <a:custGeom>
                <a:avLst/>
                <a:gdLst>
                  <a:gd name="T0" fmla="*/ 10 w 33"/>
                  <a:gd name="T1" fmla="*/ 22 h 28"/>
                  <a:gd name="T2" fmla="*/ 16 w 33"/>
                  <a:gd name="T3" fmla="*/ 23 h 28"/>
                  <a:gd name="T4" fmla="*/ 22 w 33"/>
                  <a:gd name="T5" fmla="*/ 27 h 28"/>
                  <a:gd name="T6" fmla="*/ 23 w 33"/>
                  <a:gd name="T7" fmla="*/ 28 h 28"/>
                  <a:gd name="T8" fmla="*/ 24 w 33"/>
                  <a:gd name="T9" fmla="*/ 22 h 28"/>
                  <a:gd name="T10" fmla="*/ 25 w 33"/>
                  <a:gd name="T11" fmla="*/ 18 h 28"/>
                  <a:gd name="T12" fmla="*/ 29 w 33"/>
                  <a:gd name="T13" fmla="*/ 16 h 28"/>
                  <a:gd name="T14" fmla="*/ 31 w 33"/>
                  <a:gd name="T15" fmla="*/ 13 h 28"/>
                  <a:gd name="T16" fmla="*/ 28 w 33"/>
                  <a:gd name="T17" fmla="*/ 9 h 28"/>
                  <a:gd name="T18" fmla="*/ 32 w 33"/>
                  <a:gd name="T19" fmla="*/ 5 h 28"/>
                  <a:gd name="T20" fmla="*/ 32 w 33"/>
                  <a:gd name="T21" fmla="*/ 0 h 28"/>
                  <a:gd name="T22" fmla="*/ 30 w 33"/>
                  <a:gd name="T23" fmla="*/ 1 h 28"/>
                  <a:gd name="T24" fmla="*/ 22 w 33"/>
                  <a:gd name="T25" fmla="*/ 1 h 28"/>
                  <a:gd name="T26" fmla="*/ 19 w 33"/>
                  <a:gd name="T27" fmla="*/ 7 h 28"/>
                  <a:gd name="T28" fmla="*/ 15 w 33"/>
                  <a:gd name="T29" fmla="*/ 7 h 28"/>
                  <a:gd name="T30" fmla="*/ 11 w 33"/>
                  <a:gd name="T31" fmla="*/ 9 h 28"/>
                  <a:gd name="T32" fmla="*/ 8 w 33"/>
                  <a:gd name="T33" fmla="*/ 15 h 28"/>
                  <a:gd name="T34" fmla="*/ 1 w 33"/>
                  <a:gd name="T35" fmla="*/ 23 h 28"/>
                  <a:gd name="T36" fmla="*/ 0 w 33"/>
                  <a:gd name="T37" fmla="*/ 23 h 28"/>
                  <a:gd name="T38" fmla="*/ 3 w 33"/>
                  <a:gd name="T39" fmla="*/ 24 h 28"/>
                  <a:gd name="T40" fmla="*/ 10 w 33"/>
                  <a:gd name="T41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28">
                    <a:moveTo>
                      <a:pt x="10" y="22"/>
                    </a:moveTo>
                    <a:cubicBezTo>
                      <a:pt x="12" y="20"/>
                      <a:pt x="14" y="21"/>
                      <a:pt x="16" y="23"/>
                    </a:cubicBezTo>
                    <a:cubicBezTo>
                      <a:pt x="17" y="24"/>
                      <a:pt x="19" y="24"/>
                      <a:pt x="22" y="27"/>
                    </a:cubicBezTo>
                    <a:cubicBezTo>
                      <a:pt x="22" y="27"/>
                      <a:pt x="23" y="28"/>
                      <a:pt x="23" y="28"/>
                    </a:cubicBezTo>
                    <a:cubicBezTo>
                      <a:pt x="24" y="27"/>
                      <a:pt x="24" y="24"/>
                      <a:pt x="24" y="22"/>
                    </a:cubicBezTo>
                    <a:cubicBezTo>
                      <a:pt x="25" y="20"/>
                      <a:pt x="24" y="18"/>
                      <a:pt x="25" y="18"/>
                    </a:cubicBezTo>
                    <a:cubicBezTo>
                      <a:pt x="26" y="18"/>
                      <a:pt x="29" y="18"/>
                      <a:pt x="29" y="16"/>
                    </a:cubicBezTo>
                    <a:cubicBezTo>
                      <a:pt x="29" y="14"/>
                      <a:pt x="30" y="15"/>
                      <a:pt x="31" y="13"/>
                    </a:cubicBezTo>
                    <a:cubicBezTo>
                      <a:pt x="32" y="12"/>
                      <a:pt x="29" y="10"/>
                      <a:pt x="28" y="9"/>
                    </a:cubicBezTo>
                    <a:cubicBezTo>
                      <a:pt x="28" y="8"/>
                      <a:pt x="30" y="8"/>
                      <a:pt x="32" y="5"/>
                    </a:cubicBezTo>
                    <a:cubicBezTo>
                      <a:pt x="33" y="4"/>
                      <a:pt x="33" y="2"/>
                      <a:pt x="32" y="0"/>
                    </a:cubicBezTo>
                    <a:cubicBezTo>
                      <a:pt x="32" y="1"/>
                      <a:pt x="31" y="1"/>
                      <a:pt x="30" y="1"/>
                    </a:cubicBezTo>
                    <a:cubicBezTo>
                      <a:pt x="28" y="0"/>
                      <a:pt x="26" y="0"/>
                      <a:pt x="22" y="1"/>
                    </a:cubicBezTo>
                    <a:cubicBezTo>
                      <a:pt x="18" y="2"/>
                      <a:pt x="17" y="5"/>
                      <a:pt x="19" y="7"/>
                    </a:cubicBezTo>
                    <a:cubicBezTo>
                      <a:pt x="20" y="8"/>
                      <a:pt x="15" y="9"/>
                      <a:pt x="15" y="7"/>
                    </a:cubicBezTo>
                    <a:cubicBezTo>
                      <a:pt x="15" y="5"/>
                      <a:pt x="11" y="6"/>
                      <a:pt x="11" y="9"/>
                    </a:cubicBezTo>
                    <a:cubicBezTo>
                      <a:pt x="11" y="11"/>
                      <a:pt x="7" y="12"/>
                      <a:pt x="8" y="15"/>
                    </a:cubicBezTo>
                    <a:cubicBezTo>
                      <a:pt x="8" y="18"/>
                      <a:pt x="4" y="21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1" y="24"/>
                      <a:pt x="2" y="24"/>
                      <a:pt x="3" y="24"/>
                    </a:cubicBezTo>
                    <a:cubicBezTo>
                      <a:pt x="5" y="24"/>
                      <a:pt x="9" y="23"/>
                      <a:pt x="1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4" name="Freeform 77">
                <a:extLst>
                  <a:ext uri="{FF2B5EF4-FFF2-40B4-BE49-F238E27FC236}">
                    <a16:creationId xmlns:a16="http://schemas.microsoft.com/office/drawing/2014/main" id="{50B23541-2AAC-49E3-AB53-7411D0C5A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1385" y="3063433"/>
                <a:ext cx="11293" cy="15057"/>
              </a:xfrm>
              <a:custGeom>
                <a:avLst/>
                <a:gdLst>
                  <a:gd name="T0" fmla="*/ 3 w 5"/>
                  <a:gd name="T1" fmla="*/ 0 h 7"/>
                  <a:gd name="T2" fmla="*/ 0 w 5"/>
                  <a:gd name="T3" fmla="*/ 7 h 7"/>
                  <a:gd name="T4" fmla="*/ 5 w 5"/>
                  <a:gd name="T5" fmla="*/ 7 h 7"/>
                  <a:gd name="T6" fmla="*/ 3 w 5"/>
                  <a:gd name="T7" fmla="*/ 1 h 7"/>
                  <a:gd name="T8" fmla="*/ 3 w 5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3" y="0"/>
                    </a:moveTo>
                    <a:cubicBezTo>
                      <a:pt x="1" y="1"/>
                      <a:pt x="0" y="3"/>
                      <a:pt x="0" y="7"/>
                    </a:cubicBezTo>
                    <a:cubicBezTo>
                      <a:pt x="2" y="7"/>
                      <a:pt x="4" y="7"/>
                      <a:pt x="5" y="7"/>
                    </a:cubicBezTo>
                    <a:cubicBezTo>
                      <a:pt x="5" y="3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5" name="Freeform 78">
                <a:extLst>
                  <a:ext uri="{FF2B5EF4-FFF2-40B4-BE49-F238E27FC236}">
                    <a16:creationId xmlns:a16="http://schemas.microsoft.com/office/drawing/2014/main" id="{400259BA-849D-43C9-958B-C6A524030A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8649" y="3025791"/>
                <a:ext cx="74029" cy="52698"/>
              </a:xfrm>
              <a:custGeom>
                <a:avLst/>
                <a:gdLst>
                  <a:gd name="T0" fmla="*/ 2 w 32"/>
                  <a:gd name="T1" fmla="*/ 7 h 23"/>
                  <a:gd name="T2" fmla="*/ 4 w 32"/>
                  <a:gd name="T3" fmla="*/ 10 h 23"/>
                  <a:gd name="T4" fmla="*/ 8 w 32"/>
                  <a:gd name="T5" fmla="*/ 12 h 23"/>
                  <a:gd name="T6" fmla="*/ 13 w 32"/>
                  <a:gd name="T7" fmla="*/ 15 h 23"/>
                  <a:gd name="T8" fmla="*/ 16 w 32"/>
                  <a:gd name="T9" fmla="*/ 18 h 23"/>
                  <a:gd name="T10" fmla="*/ 19 w 32"/>
                  <a:gd name="T11" fmla="*/ 16 h 23"/>
                  <a:gd name="T12" fmla="*/ 22 w 32"/>
                  <a:gd name="T13" fmla="*/ 20 h 23"/>
                  <a:gd name="T14" fmla="*/ 26 w 32"/>
                  <a:gd name="T15" fmla="*/ 23 h 23"/>
                  <a:gd name="T16" fmla="*/ 27 w 32"/>
                  <a:gd name="T17" fmla="*/ 23 h 23"/>
                  <a:gd name="T18" fmla="*/ 30 w 32"/>
                  <a:gd name="T19" fmla="*/ 16 h 23"/>
                  <a:gd name="T20" fmla="*/ 31 w 32"/>
                  <a:gd name="T21" fmla="*/ 13 h 23"/>
                  <a:gd name="T22" fmla="*/ 29 w 32"/>
                  <a:gd name="T23" fmla="*/ 8 h 23"/>
                  <a:gd name="T24" fmla="*/ 29 w 32"/>
                  <a:gd name="T25" fmla="*/ 8 h 23"/>
                  <a:gd name="T26" fmla="*/ 28 w 32"/>
                  <a:gd name="T27" fmla="*/ 7 h 23"/>
                  <a:gd name="T28" fmla="*/ 22 w 32"/>
                  <a:gd name="T29" fmla="*/ 3 h 23"/>
                  <a:gd name="T30" fmla="*/ 16 w 32"/>
                  <a:gd name="T31" fmla="*/ 2 h 23"/>
                  <a:gd name="T32" fmla="*/ 9 w 32"/>
                  <a:gd name="T33" fmla="*/ 4 h 23"/>
                  <a:gd name="T34" fmla="*/ 6 w 32"/>
                  <a:gd name="T35" fmla="*/ 3 h 23"/>
                  <a:gd name="T36" fmla="*/ 0 w 32"/>
                  <a:gd name="T37" fmla="*/ 6 h 23"/>
                  <a:gd name="T38" fmla="*/ 2 w 32"/>
                  <a:gd name="T39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23">
                    <a:moveTo>
                      <a:pt x="2" y="7"/>
                    </a:moveTo>
                    <a:cubicBezTo>
                      <a:pt x="2" y="8"/>
                      <a:pt x="4" y="11"/>
                      <a:pt x="4" y="10"/>
                    </a:cubicBezTo>
                    <a:cubicBezTo>
                      <a:pt x="5" y="9"/>
                      <a:pt x="7" y="11"/>
                      <a:pt x="8" y="12"/>
                    </a:cubicBezTo>
                    <a:cubicBezTo>
                      <a:pt x="10" y="13"/>
                      <a:pt x="13" y="14"/>
                      <a:pt x="13" y="15"/>
                    </a:cubicBezTo>
                    <a:cubicBezTo>
                      <a:pt x="14" y="16"/>
                      <a:pt x="14" y="19"/>
                      <a:pt x="16" y="18"/>
                    </a:cubicBezTo>
                    <a:cubicBezTo>
                      <a:pt x="17" y="17"/>
                      <a:pt x="19" y="15"/>
                      <a:pt x="19" y="16"/>
                    </a:cubicBezTo>
                    <a:cubicBezTo>
                      <a:pt x="19" y="18"/>
                      <a:pt x="20" y="20"/>
                      <a:pt x="22" y="20"/>
                    </a:cubicBezTo>
                    <a:cubicBezTo>
                      <a:pt x="23" y="20"/>
                      <a:pt x="24" y="23"/>
                      <a:pt x="26" y="23"/>
                    </a:cubicBezTo>
                    <a:cubicBezTo>
                      <a:pt x="26" y="23"/>
                      <a:pt x="27" y="23"/>
                      <a:pt x="27" y="23"/>
                    </a:cubicBezTo>
                    <a:cubicBezTo>
                      <a:pt x="27" y="19"/>
                      <a:pt x="28" y="17"/>
                      <a:pt x="30" y="16"/>
                    </a:cubicBezTo>
                    <a:cubicBezTo>
                      <a:pt x="30" y="15"/>
                      <a:pt x="31" y="14"/>
                      <a:pt x="31" y="13"/>
                    </a:cubicBezTo>
                    <a:cubicBezTo>
                      <a:pt x="32" y="12"/>
                      <a:pt x="29" y="10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8" y="7"/>
                      <a:pt x="28" y="7"/>
                    </a:cubicBezTo>
                    <a:cubicBezTo>
                      <a:pt x="25" y="4"/>
                      <a:pt x="23" y="4"/>
                      <a:pt x="22" y="3"/>
                    </a:cubicBezTo>
                    <a:cubicBezTo>
                      <a:pt x="20" y="1"/>
                      <a:pt x="18" y="0"/>
                      <a:pt x="16" y="2"/>
                    </a:cubicBezTo>
                    <a:cubicBezTo>
                      <a:pt x="15" y="3"/>
                      <a:pt x="11" y="4"/>
                      <a:pt x="9" y="4"/>
                    </a:cubicBezTo>
                    <a:cubicBezTo>
                      <a:pt x="8" y="4"/>
                      <a:pt x="7" y="4"/>
                      <a:pt x="6" y="3"/>
                    </a:cubicBezTo>
                    <a:cubicBezTo>
                      <a:pt x="4" y="4"/>
                      <a:pt x="2" y="5"/>
                      <a:pt x="0" y="6"/>
                    </a:cubicBezTo>
                    <a:cubicBezTo>
                      <a:pt x="1" y="6"/>
                      <a:pt x="1" y="6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6" name="Freeform 79">
                <a:extLst>
                  <a:ext uri="{FF2B5EF4-FFF2-40B4-BE49-F238E27FC236}">
                    <a16:creationId xmlns:a16="http://schemas.microsoft.com/office/drawing/2014/main" id="{0A09B8F9-EA53-441C-99E2-79146C84BD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104839"/>
                <a:ext cx="168133" cy="107906"/>
              </a:xfrm>
              <a:custGeom>
                <a:avLst/>
                <a:gdLst>
                  <a:gd name="T0" fmla="*/ 65 w 73"/>
                  <a:gd name="T1" fmla="*/ 31 h 47"/>
                  <a:gd name="T2" fmla="*/ 62 w 73"/>
                  <a:gd name="T3" fmla="*/ 30 h 47"/>
                  <a:gd name="T4" fmla="*/ 63 w 73"/>
                  <a:gd name="T5" fmla="*/ 29 h 47"/>
                  <a:gd name="T6" fmla="*/ 61 w 73"/>
                  <a:gd name="T7" fmla="*/ 20 h 47"/>
                  <a:gd name="T8" fmla="*/ 56 w 73"/>
                  <a:gd name="T9" fmla="*/ 9 h 47"/>
                  <a:gd name="T10" fmla="*/ 51 w 73"/>
                  <a:gd name="T11" fmla="*/ 0 h 47"/>
                  <a:gd name="T12" fmla="*/ 47 w 73"/>
                  <a:gd name="T13" fmla="*/ 2 h 47"/>
                  <a:gd name="T14" fmla="*/ 42 w 73"/>
                  <a:gd name="T15" fmla="*/ 4 h 47"/>
                  <a:gd name="T16" fmla="*/ 38 w 73"/>
                  <a:gd name="T17" fmla="*/ 5 h 47"/>
                  <a:gd name="T18" fmla="*/ 35 w 73"/>
                  <a:gd name="T19" fmla="*/ 6 h 47"/>
                  <a:gd name="T20" fmla="*/ 30 w 73"/>
                  <a:gd name="T21" fmla="*/ 4 h 47"/>
                  <a:gd name="T22" fmla="*/ 22 w 73"/>
                  <a:gd name="T23" fmla="*/ 3 h 47"/>
                  <a:gd name="T24" fmla="*/ 19 w 73"/>
                  <a:gd name="T25" fmla="*/ 3 h 47"/>
                  <a:gd name="T26" fmla="*/ 18 w 73"/>
                  <a:gd name="T27" fmla="*/ 5 h 47"/>
                  <a:gd name="T28" fmla="*/ 13 w 73"/>
                  <a:gd name="T29" fmla="*/ 8 h 47"/>
                  <a:gd name="T30" fmla="*/ 5 w 73"/>
                  <a:gd name="T31" fmla="*/ 20 h 47"/>
                  <a:gd name="T32" fmla="*/ 0 w 73"/>
                  <a:gd name="T33" fmla="*/ 24 h 47"/>
                  <a:gd name="T34" fmla="*/ 3 w 73"/>
                  <a:gd name="T35" fmla="*/ 29 h 47"/>
                  <a:gd name="T36" fmla="*/ 6 w 73"/>
                  <a:gd name="T37" fmla="*/ 31 h 47"/>
                  <a:gd name="T38" fmla="*/ 7 w 73"/>
                  <a:gd name="T39" fmla="*/ 36 h 47"/>
                  <a:gd name="T40" fmla="*/ 16 w 73"/>
                  <a:gd name="T41" fmla="*/ 39 h 47"/>
                  <a:gd name="T42" fmla="*/ 16 w 73"/>
                  <a:gd name="T43" fmla="*/ 43 h 47"/>
                  <a:gd name="T44" fmla="*/ 21 w 73"/>
                  <a:gd name="T45" fmla="*/ 46 h 47"/>
                  <a:gd name="T46" fmla="*/ 30 w 73"/>
                  <a:gd name="T47" fmla="*/ 47 h 47"/>
                  <a:gd name="T48" fmla="*/ 38 w 73"/>
                  <a:gd name="T49" fmla="*/ 47 h 47"/>
                  <a:gd name="T50" fmla="*/ 44 w 73"/>
                  <a:gd name="T51" fmla="*/ 45 h 47"/>
                  <a:gd name="T52" fmla="*/ 53 w 73"/>
                  <a:gd name="T53" fmla="*/ 43 h 47"/>
                  <a:gd name="T54" fmla="*/ 60 w 73"/>
                  <a:gd name="T55" fmla="*/ 45 h 47"/>
                  <a:gd name="T56" fmla="*/ 65 w 73"/>
                  <a:gd name="T57" fmla="*/ 47 h 47"/>
                  <a:gd name="T58" fmla="*/ 65 w 73"/>
                  <a:gd name="T59" fmla="*/ 43 h 47"/>
                  <a:gd name="T60" fmla="*/ 69 w 73"/>
                  <a:gd name="T61" fmla="*/ 36 h 47"/>
                  <a:gd name="T62" fmla="*/ 73 w 73"/>
                  <a:gd name="T63" fmla="*/ 32 h 47"/>
                  <a:gd name="T64" fmla="*/ 73 w 73"/>
                  <a:gd name="T65" fmla="*/ 32 h 47"/>
                  <a:gd name="T66" fmla="*/ 70 w 73"/>
                  <a:gd name="T67" fmla="*/ 30 h 47"/>
                  <a:gd name="T68" fmla="*/ 65 w 73"/>
                  <a:gd name="T69" fmla="*/ 3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" h="47">
                    <a:moveTo>
                      <a:pt x="65" y="31"/>
                    </a:moveTo>
                    <a:cubicBezTo>
                      <a:pt x="64" y="31"/>
                      <a:pt x="62" y="31"/>
                      <a:pt x="62" y="30"/>
                    </a:cubicBezTo>
                    <a:cubicBezTo>
                      <a:pt x="62" y="30"/>
                      <a:pt x="63" y="29"/>
                      <a:pt x="63" y="29"/>
                    </a:cubicBezTo>
                    <a:cubicBezTo>
                      <a:pt x="60" y="28"/>
                      <a:pt x="60" y="22"/>
                      <a:pt x="61" y="20"/>
                    </a:cubicBezTo>
                    <a:cubicBezTo>
                      <a:pt x="63" y="18"/>
                      <a:pt x="58" y="12"/>
                      <a:pt x="56" y="9"/>
                    </a:cubicBezTo>
                    <a:cubicBezTo>
                      <a:pt x="55" y="8"/>
                      <a:pt x="53" y="4"/>
                      <a:pt x="51" y="0"/>
                    </a:cubicBezTo>
                    <a:cubicBezTo>
                      <a:pt x="49" y="1"/>
                      <a:pt x="47" y="1"/>
                      <a:pt x="47" y="2"/>
                    </a:cubicBezTo>
                    <a:cubicBezTo>
                      <a:pt x="46" y="3"/>
                      <a:pt x="44" y="4"/>
                      <a:pt x="42" y="4"/>
                    </a:cubicBezTo>
                    <a:cubicBezTo>
                      <a:pt x="41" y="4"/>
                      <a:pt x="40" y="3"/>
                      <a:pt x="38" y="5"/>
                    </a:cubicBezTo>
                    <a:cubicBezTo>
                      <a:pt x="37" y="6"/>
                      <a:pt x="35" y="6"/>
                      <a:pt x="35" y="6"/>
                    </a:cubicBezTo>
                    <a:cubicBezTo>
                      <a:pt x="34" y="5"/>
                      <a:pt x="32" y="4"/>
                      <a:pt x="30" y="4"/>
                    </a:cubicBezTo>
                    <a:cubicBezTo>
                      <a:pt x="28" y="4"/>
                      <a:pt x="23" y="3"/>
                      <a:pt x="22" y="3"/>
                    </a:cubicBezTo>
                    <a:cubicBezTo>
                      <a:pt x="21" y="3"/>
                      <a:pt x="20" y="3"/>
                      <a:pt x="19" y="3"/>
                    </a:cubicBezTo>
                    <a:cubicBezTo>
                      <a:pt x="19" y="4"/>
                      <a:pt x="19" y="4"/>
                      <a:pt x="18" y="5"/>
                    </a:cubicBezTo>
                    <a:cubicBezTo>
                      <a:pt x="17" y="6"/>
                      <a:pt x="14" y="7"/>
                      <a:pt x="13" y="8"/>
                    </a:cubicBezTo>
                    <a:cubicBezTo>
                      <a:pt x="12" y="9"/>
                      <a:pt x="8" y="18"/>
                      <a:pt x="5" y="20"/>
                    </a:cubicBezTo>
                    <a:cubicBezTo>
                      <a:pt x="3" y="23"/>
                      <a:pt x="1" y="23"/>
                      <a:pt x="0" y="24"/>
                    </a:cubicBezTo>
                    <a:cubicBezTo>
                      <a:pt x="0" y="25"/>
                      <a:pt x="3" y="27"/>
                      <a:pt x="3" y="29"/>
                    </a:cubicBezTo>
                    <a:cubicBezTo>
                      <a:pt x="3" y="30"/>
                      <a:pt x="4" y="31"/>
                      <a:pt x="6" y="31"/>
                    </a:cubicBezTo>
                    <a:cubicBezTo>
                      <a:pt x="8" y="31"/>
                      <a:pt x="6" y="36"/>
                      <a:pt x="7" y="36"/>
                    </a:cubicBezTo>
                    <a:cubicBezTo>
                      <a:pt x="8" y="37"/>
                      <a:pt x="16" y="37"/>
                      <a:pt x="16" y="39"/>
                    </a:cubicBezTo>
                    <a:cubicBezTo>
                      <a:pt x="16" y="41"/>
                      <a:pt x="17" y="42"/>
                      <a:pt x="16" y="43"/>
                    </a:cubicBezTo>
                    <a:cubicBezTo>
                      <a:pt x="19" y="43"/>
                      <a:pt x="20" y="46"/>
                      <a:pt x="21" y="46"/>
                    </a:cubicBezTo>
                    <a:cubicBezTo>
                      <a:pt x="22" y="46"/>
                      <a:pt x="28" y="47"/>
                      <a:pt x="30" y="47"/>
                    </a:cubicBezTo>
                    <a:cubicBezTo>
                      <a:pt x="31" y="46"/>
                      <a:pt x="36" y="47"/>
                      <a:pt x="38" y="47"/>
                    </a:cubicBezTo>
                    <a:cubicBezTo>
                      <a:pt x="40" y="47"/>
                      <a:pt x="42" y="46"/>
                      <a:pt x="44" y="45"/>
                    </a:cubicBezTo>
                    <a:cubicBezTo>
                      <a:pt x="45" y="43"/>
                      <a:pt x="51" y="43"/>
                      <a:pt x="53" y="43"/>
                    </a:cubicBezTo>
                    <a:cubicBezTo>
                      <a:pt x="55" y="43"/>
                      <a:pt x="59" y="44"/>
                      <a:pt x="60" y="45"/>
                    </a:cubicBezTo>
                    <a:cubicBezTo>
                      <a:pt x="60" y="45"/>
                      <a:pt x="62" y="46"/>
                      <a:pt x="65" y="47"/>
                    </a:cubicBezTo>
                    <a:cubicBezTo>
                      <a:pt x="65" y="46"/>
                      <a:pt x="65" y="44"/>
                      <a:pt x="65" y="43"/>
                    </a:cubicBezTo>
                    <a:cubicBezTo>
                      <a:pt x="65" y="40"/>
                      <a:pt x="66" y="37"/>
                      <a:pt x="69" y="36"/>
                    </a:cubicBezTo>
                    <a:cubicBezTo>
                      <a:pt x="71" y="36"/>
                      <a:pt x="73" y="36"/>
                      <a:pt x="73" y="32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2" y="31"/>
                      <a:pt x="70" y="30"/>
                      <a:pt x="70" y="30"/>
                    </a:cubicBezTo>
                    <a:cubicBezTo>
                      <a:pt x="69" y="30"/>
                      <a:pt x="66" y="32"/>
                      <a:pt x="65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7" name="Freeform 80">
                <a:extLst>
                  <a:ext uri="{FF2B5EF4-FFF2-40B4-BE49-F238E27FC236}">
                    <a16:creationId xmlns:a16="http://schemas.microsoft.com/office/drawing/2014/main" id="{E571E2B8-668C-4411-AEE8-531497818E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4076" y="3099820"/>
                <a:ext cx="57717" cy="71519"/>
              </a:xfrm>
              <a:custGeom>
                <a:avLst/>
                <a:gdLst>
                  <a:gd name="T0" fmla="*/ 18 w 25"/>
                  <a:gd name="T1" fmla="*/ 8 h 31"/>
                  <a:gd name="T2" fmla="*/ 12 w 25"/>
                  <a:gd name="T3" fmla="*/ 4 h 31"/>
                  <a:gd name="T4" fmla="*/ 6 w 25"/>
                  <a:gd name="T5" fmla="*/ 0 h 31"/>
                  <a:gd name="T6" fmla="*/ 0 w 25"/>
                  <a:gd name="T7" fmla="*/ 2 h 31"/>
                  <a:gd name="T8" fmla="*/ 5 w 25"/>
                  <a:gd name="T9" fmla="*/ 11 h 31"/>
                  <a:gd name="T10" fmla="*/ 10 w 25"/>
                  <a:gd name="T11" fmla="*/ 22 h 31"/>
                  <a:gd name="T12" fmla="*/ 12 w 25"/>
                  <a:gd name="T13" fmla="*/ 31 h 31"/>
                  <a:gd name="T14" fmla="*/ 16 w 25"/>
                  <a:gd name="T15" fmla="*/ 24 h 31"/>
                  <a:gd name="T16" fmla="*/ 19 w 25"/>
                  <a:gd name="T17" fmla="*/ 21 h 31"/>
                  <a:gd name="T18" fmla="*/ 25 w 25"/>
                  <a:gd name="T19" fmla="*/ 22 h 31"/>
                  <a:gd name="T20" fmla="*/ 23 w 25"/>
                  <a:gd name="T21" fmla="*/ 16 h 31"/>
                  <a:gd name="T22" fmla="*/ 18 w 25"/>
                  <a:gd name="T23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31">
                    <a:moveTo>
                      <a:pt x="18" y="8"/>
                    </a:moveTo>
                    <a:cubicBezTo>
                      <a:pt x="17" y="5"/>
                      <a:pt x="14" y="4"/>
                      <a:pt x="12" y="4"/>
                    </a:cubicBezTo>
                    <a:cubicBezTo>
                      <a:pt x="10" y="4"/>
                      <a:pt x="8" y="0"/>
                      <a:pt x="6" y="0"/>
                    </a:cubicBezTo>
                    <a:cubicBezTo>
                      <a:pt x="5" y="1"/>
                      <a:pt x="2" y="1"/>
                      <a:pt x="0" y="2"/>
                    </a:cubicBezTo>
                    <a:cubicBezTo>
                      <a:pt x="2" y="6"/>
                      <a:pt x="4" y="10"/>
                      <a:pt x="5" y="11"/>
                    </a:cubicBezTo>
                    <a:cubicBezTo>
                      <a:pt x="7" y="14"/>
                      <a:pt x="12" y="20"/>
                      <a:pt x="10" y="22"/>
                    </a:cubicBezTo>
                    <a:cubicBezTo>
                      <a:pt x="9" y="24"/>
                      <a:pt x="9" y="30"/>
                      <a:pt x="12" y="31"/>
                    </a:cubicBezTo>
                    <a:cubicBezTo>
                      <a:pt x="13" y="30"/>
                      <a:pt x="16" y="26"/>
                      <a:pt x="16" y="24"/>
                    </a:cubicBezTo>
                    <a:cubicBezTo>
                      <a:pt x="16" y="23"/>
                      <a:pt x="16" y="20"/>
                      <a:pt x="19" y="21"/>
                    </a:cubicBezTo>
                    <a:cubicBezTo>
                      <a:pt x="22" y="21"/>
                      <a:pt x="25" y="23"/>
                      <a:pt x="25" y="22"/>
                    </a:cubicBezTo>
                    <a:cubicBezTo>
                      <a:pt x="25" y="21"/>
                      <a:pt x="24" y="18"/>
                      <a:pt x="23" y="16"/>
                    </a:cubicBezTo>
                    <a:cubicBezTo>
                      <a:pt x="22" y="15"/>
                      <a:pt x="19" y="11"/>
                      <a:pt x="18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8" name="Freeform 81">
                <a:extLst>
                  <a:ext uri="{FF2B5EF4-FFF2-40B4-BE49-F238E27FC236}">
                    <a16:creationId xmlns:a16="http://schemas.microsoft.com/office/drawing/2014/main" id="{4E75D8C8-767D-4C4A-A786-17CF9DF4C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203962"/>
                <a:ext cx="117944" cy="61482"/>
              </a:xfrm>
              <a:custGeom>
                <a:avLst/>
                <a:gdLst>
                  <a:gd name="T0" fmla="*/ 39 w 51"/>
                  <a:gd name="T1" fmla="*/ 0 h 27"/>
                  <a:gd name="T2" fmla="*/ 30 w 51"/>
                  <a:gd name="T3" fmla="*/ 2 h 27"/>
                  <a:gd name="T4" fmla="*/ 24 w 51"/>
                  <a:gd name="T5" fmla="*/ 4 h 27"/>
                  <a:gd name="T6" fmla="*/ 16 w 51"/>
                  <a:gd name="T7" fmla="*/ 4 h 27"/>
                  <a:gd name="T8" fmla="*/ 7 w 51"/>
                  <a:gd name="T9" fmla="*/ 3 h 27"/>
                  <a:gd name="T10" fmla="*/ 2 w 51"/>
                  <a:gd name="T11" fmla="*/ 0 h 27"/>
                  <a:gd name="T12" fmla="*/ 2 w 51"/>
                  <a:gd name="T13" fmla="*/ 0 h 27"/>
                  <a:gd name="T14" fmla="*/ 2 w 51"/>
                  <a:gd name="T15" fmla="*/ 6 h 27"/>
                  <a:gd name="T16" fmla="*/ 4 w 51"/>
                  <a:gd name="T17" fmla="*/ 11 h 27"/>
                  <a:gd name="T18" fmla="*/ 2 w 51"/>
                  <a:gd name="T19" fmla="*/ 14 h 27"/>
                  <a:gd name="T20" fmla="*/ 2 w 51"/>
                  <a:gd name="T21" fmla="*/ 18 h 27"/>
                  <a:gd name="T22" fmla="*/ 6 w 51"/>
                  <a:gd name="T23" fmla="*/ 23 h 27"/>
                  <a:gd name="T24" fmla="*/ 8 w 51"/>
                  <a:gd name="T25" fmla="*/ 26 h 27"/>
                  <a:gd name="T26" fmla="*/ 18 w 51"/>
                  <a:gd name="T27" fmla="*/ 26 h 27"/>
                  <a:gd name="T28" fmla="*/ 27 w 51"/>
                  <a:gd name="T29" fmla="*/ 27 h 27"/>
                  <a:gd name="T30" fmla="*/ 30 w 51"/>
                  <a:gd name="T31" fmla="*/ 25 h 27"/>
                  <a:gd name="T32" fmla="*/ 34 w 51"/>
                  <a:gd name="T33" fmla="*/ 24 h 27"/>
                  <a:gd name="T34" fmla="*/ 34 w 51"/>
                  <a:gd name="T35" fmla="*/ 21 h 27"/>
                  <a:gd name="T36" fmla="*/ 42 w 51"/>
                  <a:gd name="T37" fmla="*/ 21 h 27"/>
                  <a:gd name="T38" fmla="*/ 45 w 51"/>
                  <a:gd name="T39" fmla="*/ 21 h 27"/>
                  <a:gd name="T40" fmla="*/ 44 w 51"/>
                  <a:gd name="T41" fmla="*/ 19 h 27"/>
                  <a:gd name="T42" fmla="*/ 43 w 51"/>
                  <a:gd name="T43" fmla="*/ 13 h 27"/>
                  <a:gd name="T44" fmla="*/ 49 w 51"/>
                  <a:gd name="T45" fmla="*/ 6 h 27"/>
                  <a:gd name="T46" fmla="*/ 51 w 51"/>
                  <a:gd name="T47" fmla="*/ 4 h 27"/>
                  <a:gd name="T48" fmla="*/ 46 w 51"/>
                  <a:gd name="T49" fmla="*/ 2 h 27"/>
                  <a:gd name="T50" fmla="*/ 39 w 51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" h="27">
                    <a:moveTo>
                      <a:pt x="39" y="0"/>
                    </a:moveTo>
                    <a:cubicBezTo>
                      <a:pt x="37" y="0"/>
                      <a:pt x="31" y="0"/>
                      <a:pt x="30" y="2"/>
                    </a:cubicBezTo>
                    <a:cubicBezTo>
                      <a:pt x="28" y="3"/>
                      <a:pt x="26" y="4"/>
                      <a:pt x="24" y="4"/>
                    </a:cubicBezTo>
                    <a:cubicBezTo>
                      <a:pt x="22" y="4"/>
                      <a:pt x="17" y="3"/>
                      <a:pt x="16" y="4"/>
                    </a:cubicBezTo>
                    <a:cubicBezTo>
                      <a:pt x="14" y="4"/>
                      <a:pt x="8" y="3"/>
                      <a:pt x="7" y="3"/>
                    </a:cubicBezTo>
                    <a:cubicBezTo>
                      <a:pt x="6" y="3"/>
                      <a:pt x="5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4"/>
                      <a:pt x="2" y="6"/>
                    </a:cubicBezTo>
                    <a:cubicBezTo>
                      <a:pt x="4" y="8"/>
                      <a:pt x="6" y="11"/>
                      <a:pt x="4" y="11"/>
                    </a:cubicBezTo>
                    <a:cubicBezTo>
                      <a:pt x="3" y="11"/>
                      <a:pt x="1" y="13"/>
                      <a:pt x="2" y="14"/>
                    </a:cubicBezTo>
                    <a:cubicBezTo>
                      <a:pt x="2" y="15"/>
                      <a:pt x="1" y="18"/>
                      <a:pt x="2" y="18"/>
                    </a:cubicBezTo>
                    <a:cubicBezTo>
                      <a:pt x="2" y="19"/>
                      <a:pt x="6" y="22"/>
                      <a:pt x="6" y="23"/>
                    </a:cubicBezTo>
                    <a:cubicBezTo>
                      <a:pt x="6" y="24"/>
                      <a:pt x="8" y="25"/>
                      <a:pt x="8" y="26"/>
                    </a:cubicBezTo>
                    <a:cubicBezTo>
                      <a:pt x="11" y="25"/>
                      <a:pt x="17" y="25"/>
                      <a:pt x="18" y="26"/>
                    </a:cubicBezTo>
                    <a:cubicBezTo>
                      <a:pt x="20" y="27"/>
                      <a:pt x="27" y="27"/>
                      <a:pt x="27" y="27"/>
                    </a:cubicBezTo>
                    <a:cubicBezTo>
                      <a:pt x="29" y="27"/>
                      <a:pt x="31" y="27"/>
                      <a:pt x="30" y="25"/>
                    </a:cubicBezTo>
                    <a:cubicBezTo>
                      <a:pt x="30" y="24"/>
                      <a:pt x="32" y="24"/>
                      <a:pt x="34" y="24"/>
                    </a:cubicBezTo>
                    <a:cubicBezTo>
                      <a:pt x="34" y="22"/>
                      <a:pt x="33" y="22"/>
                      <a:pt x="34" y="21"/>
                    </a:cubicBezTo>
                    <a:cubicBezTo>
                      <a:pt x="35" y="21"/>
                      <a:pt x="40" y="20"/>
                      <a:pt x="42" y="21"/>
                    </a:cubicBezTo>
                    <a:cubicBezTo>
                      <a:pt x="43" y="22"/>
                      <a:pt x="44" y="21"/>
                      <a:pt x="45" y="21"/>
                    </a:cubicBezTo>
                    <a:cubicBezTo>
                      <a:pt x="45" y="20"/>
                      <a:pt x="45" y="19"/>
                      <a:pt x="44" y="19"/>
                    </a:cubicBezTo>
                    <a:cubicBezTo>
                      <a:pt x="43" y="19"/>
                      <a:pt x="41" y="13"/>
                      <a:pt x="43" y="13"/>
                    </a:cubicBezTo>
                    <a:cubicBezTo>
                      <a:pt x="44" y="12"/>
                      <a:pt x="46" y="7"/>
                      <a:pt x="49" y="6"/>
                    </a:cubicBezTo>
                    <a:cubicBezTo>
                      <a:pt x="50" y="6"/>
                      <a:pt x="50" y="5"/>
                      <a:pt x="51" y="4"/>
                    </a:cubicBezTo>
                    <a:cubicBezTo>
                      <a:pt x="48" y="3"/>
                      <a:pt x="46" y="2"/>
                      <a:pt x="46" y="2"/>
                    </a:cubicBezTo>
                    <a:cubicBezTo>
                      <a:pt x="45" y="1"/>
                      <a:pt x="41" y="0"/>
                      <a:pt x="3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9" name="Freeform 82">
                <a:extLst>
                  <a:ext uri="{FF2B5EF4-FFF2-40B4-BE49-F238E27FC236}">
                    <a16:creationId xmlns:a16="http://schemas.microsoft.com/office/drawing/2014/main" id="{D4078342-5F9B-4126-9645-3BF42CAC2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242858"/>
                <a:ext cx="51444" cy="33878"/>
              </a:xfrm>
              <a:custGeom>
                <a:avLst/>
                <a:gdLst>
                  <a:gd name="T0" fmla="*/ 5 w 22"/>
                  <a:gd name="T1" fmla="*/ 15 h 15"/>
                  <a:gd name="T2" fmla="*/ 5 w 22"/>
                  <a:gd name="T3" fmla="*/ 15 h 15"/>
                  <a:gd name="T4" fmla="*/ 5 w 22"/>
                  <a:gd name="T5" fmla="*/ 15 h 15"/>
                  <a:gd name="T6" fmla="*/ 5 w 22"/>
                  <a:gd name="T7" fmla="*/ 15 h 15"/>
                  <a:gd name="T8" fmla="*/ 6 w 22"/>
                  <a:gd name="T9" fmla="*/ 15 h 15"/>
                  <a:gd name="T10" fmla="*/ 6 w 22"/>
                  <a:gd name="T11" fmla="*/ 15 h 15"/>
                  <a:gd name="T12" fmla="*/ 8 w 22"/>
                  <a:gd name="T13" fmla="*/ 15 h 15"/>
                  <a:gd name="T14" fmla="*/ 9 w 22"/>
                  <a:gd name="T15" fmla="*/ 15 h 15"/>
                  <a:gd name="T16" fmla="*/ 9 w 22"/>
                  <a:gd name="T17" fmla="*/ 15 h 15"/>
                  <a:gd name="T18" fmla="*/ 9 w 22"/>
                  <a:gd name="T19" fmla="*/ 15 h 15"/>
                  <a:gd name="T20" fmla="*/ 10 w 22"/>
                  <a:gd name="T21" fmla="*/ 15 h 15"/>
                  <a:gd name="T22" fmla="*/ 14 w 22"/>
                  <a:gd name="T23" fmla="*/ 13 h 15"/>
                  <a:gd name="T24" fmla="*/ 21 w 22"/>
                  <a:gd name="T25" fmla="*/ 9 h 15"/>
                  <a:gd name="T26" fmla="*/ 22 w 22"/>
                  <a:gd name="T27" fmla="*/ 9 h 15"/>
                  <a:gd name="T28" fmla="*/ 20 w 22"/>
                  <a:gd name="T29" fmla="*/ 6 h 15"/>
                  <a:gd name="T30" fmla="*/ 16 w 22"/>
                  <a:gd name="T31" fmla="*/ 1 h 15"/>
                  <a:gd name="T32" fmla="*/ 15 w 22"/>
                  <a:gd name="T33" fmla="*/ 1 h 15"/>
                  <a:gd name="T34" fmla="*/ 15 w 22"/>
                  <a:gd name="T35" fmla="*/ 1 h 15"/>
                  <a:gd name="T36" fmla="*/ 15 w 22"/>
                  <a:gd name="T37" fmla="*/ 0 h 15"/>
                  <a:gd name="T38" fmla="*/ 2 w 22"/>
                  <a:gd name="T39" fmla="*/ 2 h 15"/>
                  <a:gd name="T40" fmla="*/ 1 w 22"/>
                  <a:gd name="T41" fmla="*/ 2 h 15"/>
                  <a:gd name="T42" fmla="*/ 0 w 22"/>
                  <a:gd name="T43" fmla="*/ 10 h 15"/>
                  <a:gd name="T44" fmla="*/ 5 w 22"/>
                  <a:gd name="T4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15">
                    <a:moveTo>
                      <a:pt x="5" y="15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7" y="15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4"/>
                      <a:pt x="13" y="12"/>
                      <a:pt x="14" y="13"/>
                    </a:cubicBezTo>
                    <a:cubicBezTo>
                      <a:pt x="15" y="13"/>
                      <a:pt x="21" y="10"/>
                      <a:pt x="21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8"/>
                      <a:pt x="20" y="7"/>
                      <a:pt x="20" y="6"/>
                    </a:cubicBezTo>
                    <a:cubicBezTo>
                      <a:pt x="20" y="5"/>
                      <a:pt x="16" y="2"/>
                      <a:pt x="1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1"/>
                      <a:pt x="2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1" y="12"/>
                      <a:pt x="2" y="14"/>
                      <a:pt x="5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0" name="Freeform 83">
                <a:extLst>
                  <a:ext uri="{FF2B5EF4-FFF2-40B4-BE49-F238E27FC236}">
                    <a16:creationId xmlns:a16="http://schemas.microsoft.com/office/drawing/2014/main" id="{50397EE4-C06E-41E4-9D35-DFD7125CB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005715"/>
                <a:ext cx="329993" cy="190718"/>
              </a:xfrm>
              <a:custGeom>
                <a:avLst/>
                <a:gdLst>
                  <a:gd name="T0" fmla="*/ 134 w 143"/>
                  <a:gd name="T1" fmla="*/ 48 h 83"/>
                  <a:gd name="T2" fmla="*/ 142 w 143"/>
                  <a:gd name="T3" fmla="*/ 43 h 83"/>
                  <a:gd name="T4" fmla="*/ 143 w 143"/>
                  <a:gd name="T5" fmla="*/ 38 h 83"/>
                  <a:gd name="T6" fmla="*/ 143 w 143"/>
                  <a:gd name="T7" fmla="*/ 32 h 83"/>
                  <a:gd name="T8" fmla="*/ 132 w 143"/>
                  <a:gd name="T9" fmla="*/ 28 h 83"/>
                  <a:gd name="T10" fmla="*/ 122 w 143"/>
                  <a:gd name="T11" fmla="*/ 22 h 83"/>
                  <a:gd name="T12" fmla="*/ 113 w 143"/>
                  <a:gd name="T13" fmla="*/ 23 h 83"/>
                  <a:gd name="T14" fmla="*/ 106 w 143"/>
                  <a:gd name="T15" fmla="*/ 20 h 83"/>
                  <a:gd name="T16" fmla="*/ 97 w 143"/>
                  <a:gd name="T17" fmla="*/ 12 h 83"/>
                  <a:gd name="T18" fmla="*/ 94 w 143"/>
                  <a:gd name="T19" fmla="*/ 1 h 83"/>
                  <a:gd name="T20" fmla="*/ 82 w 143"/>
                  <a:gd name="T21" fmla="*/ 1 h 83"/>
                  <a:gd name="T22" fmla="*/ 76 w 143"/>
                  <a:gd name="T23" fmla="*/ 2 h 83"/>
                  <a:gd name="T24" fmla="*/ 66 w 143"/>
                  <a:gd name="T25" fmla="*/ 8 h 83"/>
                  <a:gd name="T26" fmla="*/ 57 w 143"/>
                  <a:gd name="T27" fmla="*/ 10 h 83"/>
                  <a:gd name="T28" fmla="*/ 47 w 143"/>
                  <a:gd name="T29" fmla="*/ 8 h 83"/>
                  <a:gd name="T30" fmla="*/ 34 w 143"/>
                  <a:gd name="T31" fmla="*/ 6 h 83"/>
                  <a:gd name="T32" fmla="*/ 15 w 143"/>
                  <a:gd name="T33" fmla="*/ 8 h 83"/>
                  <a:gd name="T34" fmla="*/ 11 w 143"/>
                  <a:gd name="T35" fmla="*/ 11 h 83"/>
                  <a:gd name="T36" fmla="*/ 11 w 143"/>
                  <a:gd name="T37" fmla="*/ 22 h 83"/>
                  <a:gd name="T38" fmla="*/ 4 w 143"/>
                  <a:gd name="T39" fmla="*/ 35 h 83"/>
                  <a:gd name="T40" fmla="*/ 4 w 143"/>
                  <a:gd name="T41" fmla="*/ 45 h 83"/>
                  <a:gd name="T42" fmla="*/ 8 w 143"/>
                  <a:gd name="T43" fmla="*/ 46 h 83"/>
                  <a:gd name="T44" fmla="*/ 21 w 143"/>
                  <a:gd name="T45" fmla="*/ 49 h 83"/>
                  <a:gd name="T46" fmla="*/ 28 w 143"/>
                  <a:gd name="T47" fmla="*/ 47 h 83"/>
                  <a:gd name="T48" fmla="*/ 43 w 143"/>
                  <a:gd name="T49" fmla="*/ 41 h 83"/>
                  <a:gd name="T50" fmla="*/ 55 w 143"/>
                  <a:gd name="T51" fmla="*/ 49 h 83"/>
                  <a:gd name="T52" fmla="*/ 62 w 143"/>
                  <a:gd name="T53" fmla="*/ 63 h 83"/>
                  <a:gd name="T54" fmla="*/ 53 w 143"/>
                  <a:gd name="T55" fmla="*/ 65 h 83"/>
                  <a:gd name="T56" fmla="*/ 51 w 143"/>
                  <a:gd name="T57" fmla="*/ 74 h 83"/>
                  <a:gd name="T58" fmla="*/ 59 w 143"/>
                  <a:gd name="T59" fmla="*/ 75 h 83"/>
                  <a:gd name="T60" fmla="*/ 70 w 143"/>
                  <a:gd name="T61" fmla="*/ 60 h 83"/>
                  <a:gd name="T62" fmla="*/ 79 w 143"/>
                  <a:gd name="T63" fmla="*/ 64 h 83"/>
                  <a:gd name="T64" fmla="*/ 82 w 143"/>
                  <a:gd name="T65" fmla="*/ 72 h 83"/>
                  <a:gd name="T66" fmla="*/ 90 w 143"/>
                  <a:gd name="T67" fmla="*/ 82 h 83"/>
                  <a:gd name="T68" fmla="*/ 104 w 143"/>
                  <a:gd name="T69" fmla="*/ 77 h 83"/>
                  <a:gd name="T70" fmla="*/ 107 w 143"/>
                  <a:gd name="T71" fmla="*/ 74 h 83"/>
                  <a:gd name="T72" fmla="*/ 111 w 143"/>
                  <a:gd name="T73" fmla="*/ 61 h 83"/>
                  <a:gd name="T74" fmla="*/ 127 w 143"/>
                  <a:gd name="T75" fmla="*/ 5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3" h="83">
                    <a:moveTo>
                      <a:pt x="127" y="52"/>
                    </a:moveTo>
                    <a:cubicBezTo>
                      <a:pt x="129" y="52"/>
                      <a:pt x="132" y="48"/>
                      <a:pt x="134" y="48"/>
                    </a:cubicBezTo>
                    <a:cubicBezTo>
                      <a:pt x="135" y="48"/>
                      <a:pt x="140" y="49"/>
                      <a:pt x="140" y="48"/>
                    </a:cubicBezTo>
                    <a:cubicBezTo>
                      <a:pt x="140" y="47"/>
                      <a:pt x="142" y="44"/>
                      <a:pt x="142" y="43"/>
                    </a:cubicBezTo>
                    <a:cubicBezTo>
                      <a:pt x="141" y="42"/>
                      <a:pt x="140" y="41"/>
                      <a:pt x="140" y="40"/>
                    </a:cubicBezTo>
                    <a:cubicBezTo>
                      <a:pt x="140" y="39"/>
                      <a:pt x="143" y="39"/>
                      <a:pt x="143" y="38"/>
                    </a:cubicBezTo>
                    <a:cubicBezTo>
                      <a:pt x="143" y="37"/>
                      <a:pt x="141" y="36"/>
                      <a:pt x="141" y="36"/>
                    </a:cubicBezTo>
                    <a:cubicBezTo>
                      <a:pt x="141" y="35"/>
                      <a:pt x="143" y="34"/>
                      <a:pt x="143" y="32"/>
                    </a:cubicBezTo>
                    <a:cubicBezTo>
                      <a:pt x="143" y="31"/>
                      <a:pt x="141" y="31"/>
                      <a:pt x="139" y="29"/>
                    </a:cubicBezTo>
                    <a:cubicBezTo>
                      <a:pt x="136" y="28"/>
                      <a:pt x="134" y="29"/>
                      <a:pt x="132" y="28"/>
                    </a:cubicBezTo>
                    <a:cubicBezTo>
                      <a:pt x="130" y="27"/>
                      <a:pt x="125" y="27"/>
                      <a:pt x="125" y="27"/>
                    </a:cubicBezTo>
                    <a:cubicBezTo>
                      <a:pt x="125" y="26"/>
                      <a:pt x="122" y="23"/>
                      <a:pt x="122" y="22"/>
                    </a:cubicBezTo>
                    <a:cubicBezTo>
                      <a:pt x="121" y="21"/>
                      <a:pt x="119" y="22"/>
                      <a:pt x="117" y="23"/>
                    </a:cubicBezTo>
                    <a:cubicBezTo>
                      <a:pt x="116" y="23"/>
                      <a:pt x="114" y="24"/>
                      <a:pt x="113" y="23"/>
                    </a:cubicBezTo>
                    <a:cubicBezTo>
                      <a:pt x="112" y="22"/>
                      <a:pt x="110" y="21"/>
                      <a:pt x="109" y="21"/>
                    </a:cubicBezTo>
                    <a:cubicBezTo>
                      <a:pt x="108" y="22"/>
                      <a:pt x="106" y="21"/>
                      <a:pt x="106" y="20"/>
                    </a:cubicBezTo>
                    <a:cubicBezTo>
                      <a:pt x="107" y="18"/>
                      <a:pt x="104" y="14"/>
                      <a:pt x="103" y="13"/>
                    </a:cubicBezTo>
                    <a:cubicBezTo>
                      <a:pt x="101" y="13"/>
                      <a:pt x="98" y="14"/>
                      <a:pt x="97" y="12"/>
                    </a:cubicBezTo>
                    <a:cubicBezTo>
                      <a:pt x="96" y="10"/>
                      <a:pt x="94" y="9"/>
                      <a:pt x="95" y="7"/>
                    </a:cubicBezTo>
                    <a:cubicBezTo>
                      <a:pt x="96" y="6"/>
                      <a:pt x="95" y="3"/>
                      <a:pt x="94" y="1"/>
                    </a:cubicBezTo>
                    <a:cubicBezTo>
                      <a:pt x="93" y="0"/>
                      <a:pt x="88" y="0"/>
                      <a:pt x="87" y="1"/>
                    </a:cubicBezTo>
                    <a:cubicBezTo>
                      <a:pt x="86" y="1"/>
                      <a:pt x="83" y="0"/>
                      <a:pt x="82" y="1"/>
                    </a:cubicBezTo>
                    <a:cubicBezTo>
                      <a:pt x="81" y="2"/>
                      <a:pt x="80" y="3"/>
                      <a:pt x="78" y="3"/>
                    </a:cubicBezTo>
                    <a:cubicBezTo>
                      <a:pt x="77" y="3"/>
                      <a:pt x="76" y="3"/>
                      <a:pt x="76" y="2"/>
                    </a:cubicBezTo>
                    <a:cubicBezTo>
                      <a:pt x="74" y="3"/>
                      <a:pt x="71" y="3"/>
                      <a:pt x="71" y="3"/>
                    </a:cubicBezTo>
                    <a:cubicBezTo>
                      <a:pt x="71" y="3"/>
                      <a:pt x="66" y="7"/>
                      <a:pt x="66" y="8"/>
                    </a:cubicBezTo>
                    <a:cubicBezTo>
                      <a:pt x="66" y="10"/>
                      <a:pt x="66" y="12"/>
                      <a:pt x="65" y="11"/>
                    </a:cubicBezTo>
                    <a:cubicBezTo>
                      <a:pt x="63" y="10"/>
                      <a:pt x="58" y="10"/>
                      <a:pt x="57" y="10"/>
                    </a:cubicBezTo>
                    <a:cubicBezTo>
                      <a:pt x="56" y="11"/>
                      <a:pt x="54" y="7"/>
                      <a:pt x="52" y="9"/>
                    </a:cubicBezTo>
                    <a:cubicBezTo>
                      <a:pt x="50" y="10"/>
                      <a:pt x="47" y="7"/>
                      <a:pt x="47" y="8"/>
                    </a:cubicBezTo>
                    <a:cubicBezTo>
                      <a:pt x="46" y="9"/>
                      <a:pt x="43" y="8"/>
                      <a:pt x="41" y="7"/>
                    </a:cubicBezTo>
                    <a:cubicBezTo>
                      <a:pt x="39" y="6"/>
                      <a:pt x="35" y="8"/>
                      <a:pt x="34" y="6"/>
                    </a:cubicBezTo>
                    <a:cubicBezTo>
                      <a:pt x="32" y="5"/>
                      <a:pt x="23" y="5"/>
                      <a:pt x="20" y="5"/>
                    </a:cubicBezTo>
                    <a:cubicBezTo>
                      <a:pt x="17" y="5"/>
                      <a:pt x="16" y="6"/>
                      <a:pt x="15" y="8"/>
                    </a:cubicBezTo>
                    <a:cubicBezTo>
                      <a:pt x="14" y="9"/>
                      <a:pt x="12" y="9"/>
                      <a:pt x="11" y="9"/>
                    </a:cubicBezTo>
                    <a:cubicBezTo>
                      <a:pt x="11" y="10"/>
                      <a:pt x="11" y="11"/>
                      <a:pt x="11" y="11"/>
                    </a:cubicBezTo>
                    <a:cubicBezTo>
                      <a:pt x="12" y="12"/>
                      <a:pt x="15" y="18"/>
                      <a:pt x="14" y="19"/>
                    </a:cubicBezTo>
                    <a:cubicBezTo>
                      <a:pt x="14" y="21"/>
                      <a:pt x="12" y="21"/>
                      <a:pt x="11" y="22"/>
                    </a:cubicBezTo>
                    <a:cubicBezTo>
                      <a:pt x="10" y="23"/>
                      <a:pt x="4" y="29"/>
                      <a:pt x="3" y="30"/>
                    </a:cubicBezTo>
                    <a:cubicBezTo>
                      <a:pt x="3" y="31"/>
                      <a:pt x="4" y="35"/>
                      <a:pt x="4" y="35"/>
                    </a:cubicBezTo>
                    <a:cubicBezTo>
                      <a:pt x="3" y="36"/>
                      <a:pt x="0" y="40"/>
                      <a:pt x="0" y="41"/>
                    </a:cubicBezTo>
                    <a:cubicBezTo>
                      <a:pt x="0" y="43"/>
                      <a:pt x="2" y="45"/>
                      <a:pt x="4" y="45"/>
                    </a:cubicBezTo>
                    <a:cubicBezTo>
                      <a:pt x="4" y="45"/>
                      <a:pt x="5" y="46"/>
                      <a:pt x="5" y="46"/>
                    </a:cubicBezTo>
                    <a:cubicBezTo>
                      <a:pt x="6" y="46"/>
                      <a:pt x="7" y="46"/>
                      <a:pt x="8" y="46"/>
                    </a:cubicBezTo>
                    <a:cubicBezTo>
                      <a:pt x="9" y="46"/>
                      <a:pt x="14" y="47"/>
                      <a:pt x="16" y="47"/>
                    </a:cubicBezTo>
                    <a:cubicBezTo>
                      <a:pt x="18" y="47"/>
                      <a:pt x="20" y="48"/>
                      <a:pt x="21" y="49"/>
                    </a:cubicBezTo>
                    <a:cubicBezTo>
                      <a:pt x="21" y="49"/>
                      <a:pt x="23" y="49"/>
                      <a:pt x="24" y="48"/>
                    </a:cubicBezTo>
                    <a:cubicBezTo>
                      <a:pt x="26" y="46"/>
                      <a:pt x="27" y="47"/>
                      <a:pt x="28" y="47"/>
                    </a:cubicBezTo>
                    <a:cubicBezTo>
                      <a:pt x="30" y="47"/>
                      <a:pt x="32" y="46"/>
                      <a:pt x="33" y="45"/>
                    </a:cubicBezTo>
                    <a:cubicBezTo>
                      <a:pt x="34" y="44"/>
                      <a:pt x="41" y="42"/>
                      <a:pt x="43" y="41"/>
                    </a:cubicBezTo>
                    <a:cubicBezTo>
                      <a:pt x="45" y="41"/>
                      <a:pt x="47" y="45"/>
                      <a:pt x="49" y="45"/>
                    </a:cubicBezTo>
                    <a:cubicBezTo>
                      <a:pt x="51" y="45"/>
                      <a:pt x="54" y="46"/>
                      <a:pt x="55" y="49"/>
                    </a:cubicBezTo>
                    <a:cubicBezTo>
                      <a:pt x="56" y="52"/>
                      <a:pt x="59" y="56"/>
                      <a:pt x="60" y="57"/>
                    </a:cubicBezTo>
                    <a:cubicBezTo>
                      <a:pt x="61" y="59"/>
                      <a:pt x="62" y="62"/>
                      <a:pt x="62" y="63"/>
                    </a:cubicBezTo>
                    <a:cubicBezTo>
                      <a:pt x="62" y="64"/>
                      <a:pt x="59" y="62"/>
                      <a:pt x="56" y="62"/>
                    </a:cubicBezTo>
                    <a:cubicBezTo>
                      <a:pt x="53" y="61"/>
                      <a:pt x="53" y="64"/>
                      <a:pt x="53" y="65"/>
                    </a:cubicBezTo>
                    <a:cubicBezTo>
                      <a:pt x="53" y="67"/>
                      <a:pt x="49" y="72"/>
                      <a:pt x="48" y="73"/>
                    </a:cubicBezTo>
                    <a:cubicBezTo>
                      <a:pt x="48" y="74"/>
                      <a:pt x="50" y="74"/>
                      <a:pt x="51" y="74"/>
                    </a:cubicBezTo>
                    <a:cubicBezTo>
                      <a:pt x="52" y="75"/>
                      <a:pt x="55" y="73"/>
                      <a:pt x="56" y="73"/>
                    </a:cubicBezTo>
                    <a:cubicBezTo>
                      <a:pt x="56" y="73"/>
                      <a:pt x="58" y="74"/>
                      <a:pt x="59" y="75"/>
                    </a:cubicBezTo>
                    <a:cubicBezTo>
                      <a:pt x="59" y="71"/>
                      <a:pt x="59" y="71"/>
                      <a:pt x="63" y="69"/>
                    </a:cubicBezTo>
                    <a:cubicBezTo>
                      <a:pt x="66" y="66"/>
                      <a:pt x="66" y="61"/>
                      <a:pt x="70" y="60"/>
                    </a:cubicBezTo>
                    <a:cubicBezTo>
                      <a:pt x="73" y="60"/>
                      <a:pt x="74" y="58"/>
                      <a:pt x="78" y="59"/>
                    </a:cubicBezTo>
                    <a:cubicBezTo>
                      <a:pt x="83" y="60"/>
                      <a:pt x="76" y="63"/>
                      <a:pt x="79" y="64"/>
                    </a:cubicBezTo>
                    <a:cubicBezTo>
                      <a:pt x="82" y="66"/>
                      <a:pt x="92" y="64"/>
                      <a:pt x="92" y="66"/>
                    </a:cubicBezTo>
                    <a:cubicBezTo>
                      <a:pt x="93" y="69"/>
                      <a:pt x="81" y="71"/>
                      <a:pt x="82" y="72"/>
                    </a:cubicBezTo>
                    <a:cubicBezTo>
                      <a:pt x="82" y="73"/>
                      <a:pt x="88" y="75"/>
                      <a:pt x="90" y="76"/>
                    </a:cubicBezTo>
                    <a:cubicBezTo>
                      <a:pt x="92" y="77"/>
                      <a:pt x="89" y="81"/>
                      <a:pt x="90" y="82"/>
                    </a:cubicBezTo>
                    <a:cubicBezTo>
                      <a:pt x="91" y="83"/>
                      <a:pt x="94" y="82"/>
                      <a:pt x="97" y="81"/>
                    </a:cubicBezTo>
                    <a:cubicBezTo>
                      <a:pt x="99" y="79"/>
                      <a:pt x="101" y="79"/>
                      <a:pt x="104" y="77"/>
                    </a:cubicBezTo>
                    <a:cubicBezTo>
                      <a:pt x="108" y="75"/>
                      <a:pt x="114" y="77"/>
                      <a:pt x="115" y="76"/>
                    </a:cubicBezTo>
                    <a:cubicBezTo>
                      <a:pt x="116" y="74"/>
                      <a:pt x="113" y="73"/>
                      <a:pt x="107" y="74"/>
                    </a:cubicBezTo>
                    <a:cubicBezTo>
                      <a:pt x="101" y="74"/>
                      <a:pt x="100" y="68"/>
                      <a:pt x="100" y="67"/>
                    </a:cubicBezTo>
                    <a:cubicBezTo>
                      <a:pt x="100" y="66"/>
                      <a:pt x="107" y="61"/>
                      <a:pt x="111" y="61"/>
                    </a:cubicBezTo>
                    <a:cubicBezTo>
                      <a:pt x="114" y="60"/>
                      <a:pt x="117" y="59"/>
                      <a:pt x="121" y="57"/>
                    </a:cubicBezTo>
                    <a:cubicBezTo>
                      <a:pt x="122" y="57"/>
                      <a:pt x="125" y="56"/>
                      <a:pt x="127" y="56"/>
                    </a:cubicBezTo>
                    <a:cubicBezTo>
                      <a:pt x="127" y="54"/>
                      <a:pt x="126" y="52"/>
                      <a:pt x="127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1" name="Freeform 84">
                <a:extLst>
                  <a:ext uri="{FF2B5EF4-FFF2-40B4-BE49-F238E27FC236}">
                    <a16:creationId xmlns:a16="http://schemas.microsoft.com/office/drawing/2014/main" id="{C48900EE-A201-40E1-9C6E-2C90C068D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7576" y="2906592"/>
                <a:ext cx="174407" cy="126727"/>
              </a:xfrm>
              <a:custGeom>
                <a:avLst/>
                <a:gdLst>
                  <a:gd name="T0" fmla="*/ 71 w 76"/>
                  <a:gd name="T1" fmla="*/ 27 h 55"/>
                  <a:gd name="T2" fmla="*/ 66 w 76"/>
                  <a:gd name="T3" fmla="*/ 23 h 55"/>
                  <a:gd name="T4" fmla="*/ 62 w 76"/>
                  <a:gd name="T5" fmla="*/ 18 h 55"/>
                  <a:gd name="T6" fmla="*/ 62 w 76"/>
                  <a:gd name="T7" fmla="*/ 12 h 55"/>
                  <a:gd name="T8" fmla="*/ 61 w 76"/>
                  <a:gd name="T9" fmla="*/ 6 h 55"/>
                  <a:gd name="T10" fmla="*/ 53 w 76"/>
                  <a:gd name="T11" fmla="*/ 4 h 55"/>
                  <a:gd name="T12" fmla="*/ 49 w 76"/>
                  <a:gd name="T13" fmla="*/ 4 h 55"/>
                  <a:gd name="T14" fmla="*/ 45 w 76"/>
                  <a:gd name="T15" fmla="*/ 2 h 55"/>
                  <a:gd name="T16" fmla="*/ 41 w 76"/>
                  <a:gd name="T17" fmla="*/ 1 h 55"/>
                  <a:gd name="T18" fmla="*/ 40 w 76"/>
                  <a:gd name="T19" fmla="*/ 0 h 55"/>
                  <a:gd name="T20" fmla="*/ 38 w 76"/>
                  <a:gd name="T21" fmla="*/ 1 h 55"/>
                  <a:gd name="T22" fmla="*/ 35 w 76"/>
                  <a:gd name="T23" fmla="*/ 4 h 55"/>
                  <a:gd name="T24" fmla="*/ 29 w 76"/>
                  <a:gd name="T25" fmla="*/ 5 h 55"/>
                  <a:gd name="T26" fmla="*/ 27 w 76"/>
                  <a:gd name="T27" fmla="*/ 9 h 55"/>
                  <a:gd name="T28" fmla="*/ 26 w 76"/>
                  <a:gd name="T29" fmla="*/ 12 h 55"/>
                  <a:gd name="T30" fmla="*/ 23 w 76"/>
                  <a:gd name="T31" fmla="*/ 15 h 55"/>
                  <a:gd name="T32" fmla="*/ 19 w 76"/>
                  <a:gd name="T33" fmla="*/ 18 h 55"/>
                  <a:gd name="T34" fmla="*/ 18 w 76"/>
                  <a:gd name="T35" fmla="*/ 22 h 55"/>
                  <a:gd name="T36" fmla="*/ 13 w 76"/>
                  <a:gd name="T37" fmla="*/ 24 h 55"/>
                  <a:gd name="T38" fmla="*/ 9 w 76"/>
                  <a:gd name="T39" fmla="*/ 26 h 55"/>
                  <a:gd name="T40" fmla="*/ 3 w 76"/>
                  <a:gd name="T41" fmla="*/ 25 h 55"/>
                  <a:gd name="T42" fmla="*/ 3 w 76"/>
                  <a:gd name="T43" fmla="*/ 26 h 55"/>
                  <a:gd name="T44" fmla="*/ 4 w 76"/>
                  <a:gd name="T45" fmla="*/ 32 h 55"/>
                  <a:gd name="T46" fmla="*/ 5 w 76"/>
                  <a:gd name="T47" fmla="*/ 39 h 55"/>
                  <a:gd name="T48" fmla="*/ 0 w 76"/>
                  <a:gd name="T49" fmla="*/ 43 h 55"/>
                  <a:gd name="T50" fmla="*/ 3 w 76"/>
                  <a:gd name="T51" fmla="*/ 47 h 55"/>
                  <a:gd name="T52" fmla="*/ 3 w 76"/>
                  <a:gd name="T53" fmla="*/ 52 h 55"/>
                  <a:gd name="T54" fmla="*/ 7 w 76"/>
                  <a:gd name="T55" fmla="*/ 51 h 55"/>
                  <a:gd name="T56" fmla="*/ 12 w 76"/>
                  <a:gd name="T57" fmla="*/ 48 h 55"/>
                  <a:gd name="T58" fmla="*/ 26 w 76"/>
                  <a:gd name="T59" fmla="*/ 49 h 55"/>
                  <a:gd name="T60" fmla="*/ 33 w 76"/>
                  <a:gd name="T61" fmla="*/ 50 h 55"/>
                  <a:gd name="T62" fmla="*/ 39 w 76"/>
                  <a:gd name="T63" fmla="*/ 51 h 55"/>
                  <a:gd name="T64" fmla="*/ 44 w 76"/>
                  <a:gd name="T65" fmla="*/ 52 h 55"/>
                  <a:gd name="T66" fmla="*/ 49 w 76"/>
                  <a:gd name="T67" fmla="*/ 53 h 55"/>
                  <a:gd name="T68" fmla="*/ 57 w 76"/>
                  <a:gd name="T69" fmla="*/ 54 h 55"/>
                  <a:gd name="T70" fmla="*/ 58 w 76"/>
                  <a:gd name="T71" fmla="*/ 51 h 55"/>
                  <a:gd name="T72" fmla="*/ 63 w 76"/>
                  <a:gd name="T73" fmla="*/ 46 h 55"/>
                  <a:gd name="T74" fmla="*/ 68 w 76"/>
                  <a:gd name="T75" fmla="*/ 45 h 55"/>
                  <a:gd name="T76" fmla="*/ 67 w 76"/>
                  <a:gd name="T77" fmla="*/ 42 h 55"/>
                  <a:gd name="T78" fmla="*/ 65 w 76"/>
                  <a:gd name="T79" fmla="*/ 34 h 55"/>
                  <a:gd name="T80" fmla="*/ 71 w 76"/>
                  <a:gd name="T81" fmla="*/ 35 h 55"/>
                  <a:gd name="T82" fmla="*/ 75 w 76"/>
                  <a:gd name="T83" fmla="*/ 31 h 55"/>
                  <a:gd name="T84" fmla="*/ 71 w 76"/>
                  <a:gd name="T85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55">
                    <a:moveTo>
                      <a:pt x="71" y="27"/>
                    </a:moveTo>
                    <a:cubicBezTo>
                      <a:pt x="69" y="27"/>
                      <a:pt x="68" y="24"/>
                      <a:pt x="66" y="23"/>
                    </a:cubicBezTo>
                    <a:cubicBezTo>
                      <a:pt x="64" y="22"/>
                      <a:pt x="64" y="19"/>
                      <a:pt x="62" y="18"/>
                    </a:cubicBezTo>
                    <a:cubicBezTo>
                      <a:pt x="60" y="16"/>
                      <a:pt x="62" y="14"/>
                      <a:pt x="62" y="12"/>
                    </a:cubicBezTo>
                    <a:cubicBezTo>
                      <a:pt x="61" y="10"/>
                      <a:pt x="62" y="7"/>
                      <a:pt x="61" y="6"/>
                    </a:cubicBezTo>
                    <a:cubicBezTo>
                      <a:pt x="60" y="6"/>
                      <a:pt x="55" y="3"/>
                      <a:pt x="53" y="4"/>
                    </a:cubicBezTo>
                    <a:cubicBezTo>
                      <a:pt x="51" y="5"/>
                      <a:pt x="50" y="6"/>
                      <a:pt x="49" y="4"/>
                    </a:cubicBezTo>
                    <a:cubicBezTo>
                      <a:pt x="48" y="3"/>
                      <a:pt x="47" y="2"/>
                      <a:pt x="45" y="2"/>
                    </a:cubicBezTo>
                    <a:cubicBezTo>
                      <a:pt x="43" y="3"/>
                      <a:pt x="42" y="2"/>
                      <a:pt x="41" y="1"/>
                    </a:cubicBezTo>
                    <a:cubicBezTo>
                      <a:pt x="40" y="1"/>
                      <a:pt x="40" y="1"/>
                      <a:pt x="40" y="0"/>
                    </a:cubicBezTo>
                    <a:cubicBezTo>
                      <a:pt x="39" y="1"/>
                      <a:pt x="38" y="1"/>
                      <a:pt x="38" y="1"/>
                    </a:cubicBezTo>
                    <a:cubicBezTo>
                      <a:pt x="37" y="2"/>
                      <a:pt x="36" y="4"/>
                      <a:pt x="35" y="4"/>
                    </a:cubicBezTo>
                    <a:cubicBezTo>
                      <a:pt x="33" y="4"/>
                      <a:pt x="31" y="4"/>
                      <a:pt x="29" y="5"/>
                    </a:cubicBezTo>
                    <a:cubicBezTo>
                      <a:pt x="27" y="6"/>
                      <a:pt x="27" y="8"/>
                      <a:pt x="27" y="9"/>
                    </a:cubicBezTo>
                    <a:cubicBezTo>
                      <a:pt x="27" y="10"/>
                      <a:pt x="28" y="12"/>
                      <a:pt x="26" y="12"/>
                    </a:cubicBezTo>
                    <a:cubicBezTo>
                      <a:pt x="25" y="12"/>
                      <a:pt x="25" y="14"/>
                      <a:pt x="23" y="15"/>
                    </a:cubicBezTo>
                    <a:cubicBezTo>
                      <a:pt x="22" y="15"/>
                      <a:pt x="20" y="17"/>
                      <a:pt x="19" y="18"/>
                    </a:cubicBezTo>
                    <a:cubicBezTo>
                      <a:pt x="19" y="20"/>
                      <a:pt x="19" y="22"/>
                      <a:pt x="18" y="22"/>
                    </a:cubicBezTo>
                    <a:cubicBezTo>
                      <a:pt x="17" y="22"/>
                      <a:pt x="14" y="23"/>
                      <a:pt x="13" y="24"/>
                    </a:cubicBezTo>
                    <a:cubicBezTo>
                      <a:pt x="12" y="25"/>
                      <a:pt x="11" y="26"/>
                      <a:pt x="9" y="26"/>
                    </a:cubicBezTo>
                    <a:cubicBezTo>
                      <a:pt x="8" y="25"/>
                      <a:pt x="5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2" y="29"/>
                      <a:pt x="3" y="31"/>
                      <a:pt x="4" y="32"/>
                    </a:cubicBezTo>
                    <a:cubicBezTo>
                      <a:pt x="6" y="33"/>
                      <a:pt x="6" y="38"/>
                      <a:pt x="5" y="39"/>
                    </a:cubicBezTo>
                    <a:cubicBezTo>
                      <a:pt x="3" y="40"/>
                      <a:pt x="0" y="42"/>
                      <a:pt x="0" y="43"/>
                    </a:cubicBezTo>
                    <a:cubicBezTo>
                      <a:pt x="0" y="44"/>
                      <a:pt x="3" y="45"/>
                      <a:pt x="3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4" y="52"/>
                      <a:pt x="6" y="52"/>
                      <a:pt x="7" y="51"/>
                    </a:cubicBezTo>
                    <a:cubicBezTo>
                      <a:pt x="8" y="49"/>
                      <a:pt x="9" y="48"/>
                      <a:pt x="12" y="48"/>
                    </a:cubicBezTo>
                    <a:cubicBezTo>
                      <a:pt x="15" y="48"/>
                      <a:pt x="24" y="48"/>
                      <a:pt x="26" y="49"/>
                    </a:cubicBezTo>
                    <a:cubicBezTo>
                      <a:pt x="27" y="51"/>
                      <a:pt x="31" y="49"/>
                      <a:pt x="33" y="50"/>
                    </a:cubicBezTo>
                    <a:cubicBezTo>
                      <a:pt x="35" y="51"/>
                      <a:pt x="38" y="52"/>
                      <a:pt x="39" y="51"/>
                    </a:cubicBezTo>
                    <a:cubicBezTo>
                      <a:pt x="39" y="50"/>
                      <a:pt x="42" y="53"/>
                      <a:pt x="44" y="52"/>
                    </a:cubicBezTo>
                    <a:cubicBezTo>
                      <a:pt x="46" y="50"/>
                      <a:pt x="48" y="54"/>
                      <a:pt x="49" y="53"/>
                    </a:cubicBezTo>
                    <a:cubicBezTo>
                      <a:pt x="50" y="53"/>
                      <a:pt x="55" y="53"/>
                      <a:pt x="57" y="54"/>
                    </a:cubicBezTo>
                    <a:cubicBezTo>
                      <a:pt x="58" y="55"/>
                      <a:pt x="58" y="53"/>
                      <a:pt x="58" y="51"/>
                    </a:cubicBezTo>
                    <a:cubicBezTo>
                      <a:pt x="58" y="50"/>
                      <a:pt x="63" y="46"/>
                      <a:pt x="63" y="46"/>
                    </a:cubicBezTo>
                    <a:cubicBezTo>
                      <a:pt x="63" y="46"/>
                      <a:pt x="66" y="46"/>
                      <a:pt x="68" y="45"/>
                    </a:cubicBezTo>
                    <a:cubicBezTo>
                      <a:pt x="67" y="44"/>
                      <a:pt x="67" y="43"/>
                      <a:pt x="67" y="42"/>
                    </a:cubicBezTo>
                    <a:cubicBezTo>
                      <a:pt x="66" y="38"/>
                      <a:pt x="64" y="35"/>
                      <a:pt x="65" y="34"/>
                    </a:cubicBezTo>
                    <a:cubicBezTo>
                      <a:pt x="67" y="33"/>
                      <a:pt x="70" y="36"/>
                      <a:pt x="71" y="35"/>
                    </a:cubicBezTo>
                    <a:cubicBezTo>
                      <a:pt x="73" y="34"/>
                      <a:pt x="76" y="33"/>
                      <a:pt x="75" y="31"/>
                    </a:cubicBezTo>
                    <a:cubicBezTo>
                      <a:pt x="75" y="30"/>
                      <a:pt x="72" y="27"/>
                      <a:pt x="71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2" name="Freeform 85">
                <a:extLst>
                  <a:ext uri="{FF2B5EF4-FFF2-40B4-BE49-F238E27FC236}">
                    <a16:creationId xmlns:a16="http://schemas.microsoft.com/office/drawing/2014/main" id="{FE65D09D-0D2E-4AFE-B4B7-0D80201E96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57658"/>
                <a:ext cx="135510" cy="63991"/>
              </a:xfrm>
              <a:custGeom>
                <a:avLst/>
                <a:gdLst>
                  <a:gd name="T0" fmla="*/ 20 w 59"/>
                  <a:gd name="T1" fmla="*/ 19 h 28"/>
                  <a:gd name="T2" fmla="*/ 30 w 59"/>
                  <a:gd name="T3" fmla="*/ 19 h 28"/>
                  <a:gd name="T4" fmla="*/ 35 w 59"/>
                  <a:gd name="T5" fmla="*/ 21 h 28"/>
                  <a:gd name="T6" fmla="*/ 43 w 59"/>
                  <a:gd name="T7" fmla="*/ 25 h 28"/>
                  <a:gd name="T8" fmla="*/ 47 w 59"/>
                  <a:gd name="T9" fmla="*/ 28 h 28"/>
                  <a:gd name="T10" fmla="*/ 48 w 59"/>
                  <a:gd name="T11" fmla="*/ 26 h 28"/>
                  <a:gd name="T12" fmla="*/ 54 w 59"/>
                  <a:gd name="T13" fmla="*/ 25 h 28"/>
                  <a:gd name="T14" fmla="*/ 57 w 59"/>
                  <a:gd name="T15" fmla="*/ 22 h 28"/>
                  <a:gd name="T16" fmla="*/ 59 w 59"/>
                  <a:gd name="T17" fmla="*/ 21 h 28"/>
                  <a:gd name="T18" fmla="*/ 58 w 59"/>
                  <a:gd name="T19" fmla="*/ 17 h 28"/>
                  <a:gd name="T20" fmla="*/ 55 w 59"/>
                  <a:gd name="T21" fmla="*/ 12 h 28"/>
                  <a:gd name="T22" fmla="*/ 54 w 59"/>
                  <a:gd name="T23" fmla="*/ 7 h 28"/>
                  <a:gd name="T24" fmla="*/ 53 w 59"/>
                  <a:gd name="T25" fmla="*/ 5 h 28"/>
                  <a:gd name="T26" fmla="*/ 45 w 59"/>
                  <a:gd name="T27" fmla="*/ 5 h 28"/>
                  <a:gd name="T28" fmla="*/ 37 w 59"/>
                  <a:gd name="T29" fmla="*/ 0 h 28"/>
                  <a:gd name="T30" fmla="*/ 28 w 59"/>
                  <a:gd name="T31" fmla="*/ 0 h 28"/>
                  <a:gd name="T32" fmla="*/ 28 w 59"/>
                  <a:gd name="T33" fmla="*/ 8 h 28"/>
                  <a:gd name="T34" fmla="*/ 21 w 59"/>
                  <a:gd name="T35" fmla="*/ 11 h 28"/>
                  <a:gd name="T36" fmla="*/ 14 w 59"/>
                  <a:gd name="T37" fmla="*/ 3 h 28"/>
                  <a:gd name="T38" fmla="*/ 6 w 59"/>
                  <a:gd name="T39" fmla="*/ 7 h 28"/>
                  <a:gd name="T40" fmla="*/ 3 w 59"/>
                  <a:gd name="T41" fmla="*/ 13 h 28"/>
                  <a:gd name="T42" fmla="*/ 2 w 59"/>
                  <a:gd name="T43" fmla="*/ 21 h 28"/>
                  <a:gd name="T44" fmla="*/ 2 w 59"/>
                  <a:gd name="T45" fmla="*/ 21 h 28"/>
                  <a:gd name="T46" fmla="*/ 8 w 59"/>
                  <a:gd name="T47" fmla="*/ 19 h 28"/>
                  <a:gd name="T48" fmla="*/ 20 w 59"/>
                  <a:gd name="T4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9" h="28">
                    <a:moveTo>
                      <a:pt x="20" y="19"/>
                    </a:moveTo>
                    <a:cubicBezTo>
                      <a:pt x="22" y="19"/>
                      <a:pt x="27" y="20"/>
                      <a:pt x="30" y="19"/>
                    </a:cubicBezTo>
                    <a:cubicBezTo>
                      <a:pt x="33" y="18"/>
                      <a:pt x="33" y="21"/>
                      <a:pt x="35" y="21"/>
                    </a:cubicBezTo>
                    <a:cubicBezTo>
                      <a:pt x="37" y="21"/>
                      <a:pt x="40" y="23"/>
                      <a:pt x="43" y="25"/>
                    </a:cubicBezTo>
                    <a:cubicBezTo>
                      <a:pt x="44" y="26"/>
                      <a:pt x="45" y="27"/>
                      <a:pt x="47" y="28"/>
                    </a:cubicBezTo>
                    <a:cubicBezTo>
                      <a:pt x="47" y="27"/>
                      <a:pt x="47" y="27"/>
                      <a:pt x="48" y="26"/>
                    </a:cubicBezTo>
                    <a:cubicBezTo>
                      <a:pt x="50" y="25"/>
                      <a:pt x="52" y="25"/>
                      <a:pt x="54" y="25"/>
                    </a:cubicBezTo>
                    <a:cubicBezTo>
                      <a:pt x="55" y="25"/>
                      <a:pt x="56" y="23"/>
                      <a:pt x="57" y="22"/>
                    </a:cubicBezTo>
                    <a:cubicBezTo>
                      <a:pt x="57" y="22"/>
                      <a:pt x="58" y="22"/>
                      <a:pt x="59" y="21"/>
                    </a:cubicBezTo>
                    <a:cubicBezTo>
                      <a:pt x="59" y="20"/>
                      <a:pt x="59" y="18"/>
                      <a:pt x="58" y="17"/>
                    </a:cubicBezTo>
                    <a:cubicBezTo>
                      <a:pt x="56" y="15"/>
                      <a:pt x="54" y="13"/>
                      <a:pt x="55" y="12"/>
                    </a:cubicBezTo>
                    <a:cubicBezTo>
                      <a:pt x="56" y="11"/>
                      <a:pt x="56" y="9"/>
                      <a:pt x="54" y="7"/>
                    </a:cubicBezTo>
                    <a:cubicBezTo>
                      <a:pt x="54" y="7"/>
                      <a:pt x="53" y="6"/>
                      <a:pt x="53" y="5"/>
                    </a:cubicBezTo>
                    <a:cubicBezTo>
                      <a:pt x="50" y="5"/>
                      <a:pt x="46" y="5"/>
                      <a:pt x="45" y="5"/>
                    </a:cubicBezTo>
                    <a:cubicBezTo>
                      <a:pt x="44" y="5"/>
                      <a:pt x="38" y="1"/>
                      <a:pt x="37" y="0"/>
                    </a:cubicBezTo>
                    <a:cubicBezTo>
                      <a:pt x="36" y="0"/>
                      <a:pt x="32" y="0"/>
                      <a:pt x="28" y="0"/>
                    </a:cubicBezTo>
                    <a:cubicBezTo>
                      <a:pt x="26" y="3"/>
                      <a:pt x="28" y="4"/>
                      <a:pt x="28" y="8"/>
                    </a:cubicBezTo>
                    <a:cubicBezTo>
                      <a:pt x="27" y="12"/>
                      <a:pt x="23" y="11"/>
                      <a:pt x="21" y="11"/>
                    </a:cubicBezTo>
                    <a:cubicBezTo>
                      <a:pt x="19" y="11"/>
                      <a:pt x="15" y="5"/>
                      <a:pt x="14" y="3"/>
                    </a:cubicBezTo>
                    <a:cubicBezTo>
                      <a:pt x="13" y="1"/>
                      <a:pt x="9" y="5"/>
                      <a:pt x="6" y="7"/>
                    </a:cubicBezTo>
                    <a:cubicBezTo>
                      <a:pt x="3" y="8"/>
                      <a:pt x="5" y="11"/>
                      <a:pt x="3" y="13"/>
                    </a:cubicBezTo>
                    <a:cubicBezTo>
                      <a:pt x="1" y="14"/>
                      <a:pt x="0" y="17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21"/>
                      <a:pt x="7" y="20"/>
                      <a:pt x="8" y="19"/>
                    </a:cubicBezTo>
                    <a:cubicBezTo>
                      <a:pt x="11" y="17"/>
                      <a:pt x="18" y="19"/>
                      <a:pt x="20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3" name="Freeform 86">
                <a:extLst>
                  <a:ext uri="{FF2B5EF4-FFF2-40B4-BE49-F238E27FC236}">
                    <a16:creationId xmlns:a16="http://schemas.microsoft.com/office/drawing/2014/main" id="{721EAA8B-68EA-4FF6-9CDA-7E2AA1E033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96554"/>
                <a:ext cx="107906" cy="69010"/>
              </a:xfrm>
              <a:custGeom>
                <a:avLst/>
                <a:gdLst>
                  <a:gd name="T0" fmla="*/ 7 w 47"/>
                  <a:gd name="T1" fmla="*/ 15 h 30"/>
                  <a:gd name="T2" fmla="*/ 11 w 47"/>
                  <a:gd name="T3" fmla="*/ 17 h 30"/>
                  <a:gd name="T4" fmla="*/ 16 w 47"/>
                  <a:gd name="T5" fmla="*/ 20 h 30"/>
                  <a:gd name="T6" fmla="*/ 16 w 47"/>
                  <a:gd name="T7" fmla="*/ 26 h 30"/>
                  <a:gd name="T8" fmla="*/ 22 w 47"/>
                  <a:gd name="T9" fmla="*/ 29 h 30"/>
                  <a:gd name="T10" fmla="*/ 28 w 47"/>
                  <a:gd name="T11" fmla="*/ 30 h 30"/>
                  <a:gd name="T12" fmla="*/ 32 w 47"/>
                  <a:gd name="T13" fmla="*/ 28 h 30"/>
                  <a:gd name="T14" fmla="*/ 37 w 47"/>
                  <a:gd name="T15" fmla="*/ 26 h 30"/>
                  <a:gd name="T16" fmla="*/ 38 w 47"/>
                  <a:gd name="T17" fmla="*/ 22 h 30"/>
                  <a:gd name="T18" fmla="*/ 42 w 47"/>
                  <a:gd name="T19" fmla="*/ 19 h 30"/>
                  <a:gd name="T20" fmla="*/ 45 w 47"/>
                  <a:gd name="T21" fmla="*/ 16 h 30"/>
                  <a:gd name="T22" fmla="*/ 46 w 47"/>
                  <a:gd name="T23" fmla="*/ 13 h 30"/>
                  <a:gd name="T24" fmla="*/ 47 w 47"/>
                  <a:gd name="T25" fmla="*/ 11 h 30"/>
                  <a:gd name="T26" fmla="*/ 43 w 47"/>
                  <a:gd name="T27" fmla="*/ 8 h 30"/>
                  <a:gd name="T28" fmla="*/ 35 w 47"/>
                  <a:gd name="T29" fmla="*/ 4 h 30"/>
                  <a:gd name="T30" fmla="*/ 30 w 47"/>
                  <a:gd name="T31" fmla="*/ 2 h 30"/>
                  <a:gd name="T32" fmla="*/ 20 w 47"/>
                  <a:gd name="T33" fmla="*/ 2 h 30"/>
                  <a:gd name="T34" fmla="*/ 8 w 47"/>
                  <a:gd name="T35" fmla="*/ 2 h 30"/>
                  <a:gd name="T36" fmla="*/ 2 w 47"/>
                  <a:gd name="T37" fmla="*/ 4 h 30"/>
                  <a:gd name="T38" fmla="*/ 1 w 47"/>
                  <a:gd name="T39" fmla="*/ 13 h 30"/>
                  <a:gd name="T40" fmla="*/ 2 w 47"/>
                  <a:gd name="T41" fmla="*/ 15 h 30"/>
                  <a:gd name="T42" fmla="*/ 7 w 47"/>
                  <a:gd name="T4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30">
                    <a:moveTo>
                      <a:pt x="7" y="15"/>
                    </a:moveTo>
                    <a:cubicBezTo>
                      <a:pt x="7" y="17"/>
                      <a:pt x="10" y="18"/>
                      <a:pt x="11" y="17"/>
                    </a:cubicBezTo>
                    <a:cubicBezTo>
                      <a:pt x="12" y="17"/>
                      <a:pt x="16" y="18"/>
                      <a:pt x="16" y="20"/>
                    </a:cubicBezTo>
                    <a:cubicBezTo>
                      <a:pt x="16" y="21"/>
                      <a:pt x="15" y="26"/>
                      <a:pt x="16" y="26"/>
                    </a:cubicBezTo>
                    <a:cubicBezTo>
                      <a:pt x="17" y="26"/>
                      <a:pt x="22" y="27"/>
                      <a:pt x="22" y="29"/>
                    </a:cubicBezTo>
                    <a:cubicBezTo>
                      <a:pt x="24" y="29"/>
                      <a:pt x="27" y="29"/>
                      <a:pt x="28" y="30"/>
                    </a:cubicBezTo>
                    <a:cubicBezTo>
                      <a:pt x="30" y="30"/>
                      <a:pt x="31" y="29"/>
                      <a:pt x="32" y="28"/>
                    </a:cubicBezTo>
                    <a:cubicBezTo>
                      <a:pt x="33" y="27"/>
                      <a:pt x="36" y="26"/>
                      <a:pt x="37" y="26"/>
                    </a:cubicBezTo>
                    <a:cubicBezTo>
                      <a:pt x="38" y="26"/>
                      <a:pt x="38" y="24"/>
                      <a:pt x="38" y="22"/>
                    </a:cubicBezTo>
                    <a:cubicBezTo>
                      <a:pt x="39" y="21"/>
                      <a:pt x="41" y="19"/>
                      <a:pt x="42" y="19"/>
                    </a:cubicBezTo>
                    <a:cubicBezTo>
                      <a:pt x="44" y="18"/>
                      <a:pt x="44" y="16"/>
                      <a:pt x="45" y="16"/>
                    </a:cubicBezTo>
                    <a:cubicBezTo>
                      <a:pt x="47" y="16"/>
                      <a:pt x="46" y="14"/>
                      <a:pt x="46" y="13"/>
                    </a:cubicBezTo>
                    <a:cubicBezTo>
                      <a:pt x="46" y="13"/>
                      <a:pt x="46" y="12"/>
                      <a:pt x="47" y="11"/>
                    </a:cubicBezTo>
                    <a:cubicBezTo>
                      <a:pt x="45" y="10"/>
                      <a:pt x="44" y="9"/>
                      <a:pt x="43" y="8"/>
                    </a:cubicBezTo>
                    <a:cubicBezTo>
                      <a:pt x="40" y="6"/>
                      <a:pt x="37" y="4"/>
                      <a:pt x="35" y="4"/>
                    </a:cubicBezTo>
                    <a:cubicBezTo>
                      <a:pt x="33" y="4"/>
                      <a:pt x="33" y="1"/>
                      <a:pt x="30" y="2"/>
                    </a:cubicBezTo>
                    <a:cubicBezTo>
                      <a:pt x="27" y="3"/>
                      <a:pt x="22" y="2"/>
                      <a:pt x="20" y="2"/>
                    </a:cubicBezTo>
                    <a:cubicBezTo>
                      <a:pt x="18" y="2"/>
                      <a:pt x="11" y="0"/>
                      <a:pt x="8" y="2"/>
                    </a:cubicBezTo>
                    <a:cubicBezTo>
                      <a:pt x="7" y="3"/>
                      <a:pt x="4" y="4"/>
                      <a:pt x="2" y="4"/>
                    </a:cubicBezTo>
                    <a:cubicBezTo>
                      <a:pt x="4" y="7"/>
                      <a:pt x="3" y="11"/>
                      <a:pt x="1" y="13"/>
                    </a:cubicBezTo>
                    <a:cubicBezTo>
                      <a:pt x="0" y="14"/>
                      <a:pt x="1" y="14"/>
                      <a:pt x="2" y="15"/>
                    </a:cubicBezTo>
                    <a:cubicBezTo>
                      <a:pt x="4" y="15"/>
                      <a:pt x="6" y="14"/>
                      <a:pt x="7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4" name="Freeform 87">
                <a:extLst>
                  <a:ext uri="{FF2B5EF4-FFF2-40B4-BE49-F238E27FC236}">
                    <a16:creationId xmlns:a16="http://schemas.microsoft.com/office/drawing/2014/main" id="{96113F4B-9DBA-4365-A7E2-70ECFC510D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659" y="3119895"/>
                <a:ext cx="84067" cy="46425"/>
              </a:xfrm>
              <a:custGeom>
                <a:avLst/>
                <a:gdLst>
                  <a:gd name="T0" fmla="*/ 32 w 36"/>
                  <a:gd name="T1" fmla="*/ 8 h 20"/>
                  <a:gd name="T2" fmla="*/ 28 w 36"/>
                  <a:gd name="T3" fmla="*/ 6 h 20"/>
                  <a:gd name="T4" fmla="*/ 28 w 36"/>
                  <a:gd name="T5" fmla="*/ 3 h 20"/>
                  <a:gd name="T6" fmla="*/ 24 w 36"/>
                  <a:gd name="T7" fmla="*/ 1 h 20"/>
                  <a:gd name="T8" fmla="*/ 18 w 36"/>
                  <a:gd name="T9" fmla="*/ 1 h 20"/>
                  <a:gd name="T10" fmla="*/ 11 w 36"/>
                  <a:gd name="T11" fmla="*/ 1 h 20"/>
                  <a:gd name="T12" fmla="*/ 10 w 36"/>
                  <a:gd name="T13" fmla="*/ 2 h 20"/>
                  <a:gd name="T14" fmla="*/ 6 w 36"/>
                  <a:gd name="T15" fmla="*/ 6 h 20"/>
                  <a:gd name="T16" fmla="*/ 1 w 36"/>
                  <a:gd name="T17" fmla="*/ 12 h 20"/>
                  <a:gd name="T18" fmla="*/ 2 w 36"/>
                  <a:gd name="T19" fmla="*/ 15 h 20"/>
                  <a:gd name="T20" fmla="*/ 6 w 36"/>
                  <a:gd name="T21" fmla="*/ 15 h 20"/>
                  <a:gd name="T22" fmla="*/ 7 w 36"/>
                  <a:gd name="T23" fmla="*/ 19 h 20"/>
                  <a:gd name="T24" fmla="*/ 7 w 36"/>
                  <a:gd name="T25" fmla="*/ 19 h 20"/>
                  <a:gd name="T26" fmla="*/ 14 w 36"/>
                  <a:gd name="T27" fmla="*/ 19 h 20"/>
                  <a:gd name="T28" fmla="*/ 18 w 36"/>
                  <a:gd name="T29" fmla="*/ 13 h 20"/>
                  <a:gd name="T30" fmla="*/ 22 w 36"/>
                  <a:gd name="T31" fmla="*/ 19 h 20"/>
                  <a:gd name="T32" fmla="*/ 25 w 36"/>
                  <a:gd name="T33" fmla="*/ 16 h 20"/>
                  <a:gd name="T34" fmla="*/ 27 w 36"/>
                  <a:gd name="T35" fmla="*/ 14 h 20"/>
                  <a:gd name="T36" fmla="*/ 31 w 36"/>
                  <a:gd name="T37" fmla="*/ 13 h 20"/>
                  <a:gd name="T38" fmla="*/ 34 w 36"/>
                  <a:gd name="T39" fmla="*/ 12 h 20"/>
                  <a:gd name="T40" fmla="*/ 35 w 36"/>
                  <a:gd name="T41" fmla="*/ 10 h 20"/>
                  <a:gd name="T42" fmla="*/ 36 w 36"/>
                  <a:gd name="T43" fmla="*/ 9 h 20"/>
                  <a:gd name="T44" fmla="*/ 32 w 36"/>
                  <a:gd name="T45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" h="20">
                    <a:moveTo>
                      <a:pt x="32" y="8"/>
                    </a:moveTo>
                    <a:cubicBezTo>
                      <a:pt x="31" y="9"/>
                      <a:pt x="28" y="7"/>
                      <a:pt x="28" y="6"/>
                    </a:cubicBezTo>
                    <a:cubicBezTo>
                      <a:pt x="28" y="6"/>
                      <a:pt x="28" y="4"/>
                      <a:pt x="28" y="3"/>
                    </a:cubicBezTo>
                    <a:cubicBezTo>
                      <a:pt x="27" y="2"/>
                      <a:pt x="25" y="1"/>
                      <a:pt x="24" y="1"/>
                    </a:cubicBezTo>
                    <a:cubicBezTo>
                      <a:pt x="21" y="0"/>
                      <a:pt x="20" y="0"/>
                      <a:pt x="18" y="1"/>
                    </a:cubicBezTo>
                    <a:cubicBezTo>
                      <a:pt x="17" y="2"/>
                      <a:pt x="14" y="1"/>
                      <a:pt x="11" y="1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9" y="2"/>
                      <a:pt x="6" y="4"/>
                      <a:pt x="6" y="6"/>
                    </a:cubicBezTo>
                    <a:cubicBezTo>
                      <a:pt x="6" y="8"/>
                      <a:pt x="2" y="9"/>
                      <a:pt x="1" y="12"/>
                    </a:cubicBezTo>
                    <a:cubicBezTo>
                      <a:pt x="0" y="15"/>
                      <a:pt x="0" y="17"/>
                      <a:pt x="2" y="15"/>
                    </a:cubicBezTo>
                    <a:cubicBezTo>
                      <a:pt x="4" y="13"/>
                      <a:pt x="6" y="14"/>
                      <a:pt x="6" y="15"/>
                    </a:cubicBezTo>
                    <a:cubicBezTo>
                      <a:pt x="6" y="17"/>
                      <a:pt x="8" y="17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19"/>
                      <a:pt x="13" y="19"/>
                      <a:pt x="14" y="19"/>
                    </a:cubicBezTo>
                    <a:cubicBezTo>
                      <a:pt x="16" y="19"/>
                      <a:pt x="17" y="14"/>
                      <a:pt x="18" y="13"/>
                    </a:cubicBezTo>
                    <a:cubicBezTo>
                      <a:pt x="19" y="13"/>
                      <a:pt x="21" y="17"/>
                      <a:pt x="22" y="19"/>
                    </a:cubicBezTo>
                    <a:cubicBezTo>
                      <a:pt x="24" y="20"/>
                      <a:pt x="25" y="17"/>
                      <a:pt x="25" y="16"/>
                    </a:cubicBezTo>
                    <a:cubicBezTo>
                      <a:pt x="25" y="14"/>
                      <a:pt x="26" y="14"/>
                      <a:pt x="27" y="14"/>
                    </a:cubicBezTo>
                    <a:cubicBezTo>
                      <a:pt x="29" y="14"/>
                      <a:pt x="31" y="15"/>
                      <a:pt x="31" y="13"/>
                    </a:cubicBezTo>
                    <a:cubicBezTo>
                      <a:pt x="31" y="11"/>
                      <a:pt x="33" y="12"/>
                      <a:pt x="34" y="12"/>
                    </a:cubicBezTo>
                    <a:cubicBezTo>
                      <a:pt x="35" y="12"/>
                      <a:pt x="35" y="10"/>
                      <a:pt x="35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4" y="8"/>
                      <a:pt x="32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5" name="Freeform 88">
                <a:extLst>
                  <a:ext uri="{FF2B5EF4-FFF2-40B4-BE49-F238E27FC236}">
                    <a16:creationId xmlns:a16="http://schemas.microsoft.com/office/drawing/2014/main" id="{7083D917-B696-4DFC-98F0-598094192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6404" y="2942979"/>
                <a:ext cx="165624" cy="189464"/>
              </a:xfrm>
              <a:custGeom>
                <a:avLst/>
                <a:gdLst>
                  <a:gd name="T0" fmla="*/ 9 w 72"/>
                  <a:gd name="T1" fmla="*/ 21 h 82"/>
                  <a:gd name="T2" fmla="*/ 5 w 72"/>
                  <a:gd name="T3" fmla="*/ 25 h 82"/>
                  <a:gd name="T4" fmla="*/ 8 w 72"/>
                  <a:gd name="T5" fmla="*/ 29 h 82"/>
                  <a:gd name="T6" fmla="*/ 6 w 72"/>
                  <a:gd name="T7" fmla="*/ 32 h 82"/>
                  <a:gd name="T8" fmla="*/ 2 w 72"/>
                  <a:gd name="T9" fmla="*/ 34 h 82"/>
                  <a:gd name="T10" fmla="*/ 1 w 72"/>
                  <a:gd name="T11" fmla="*/ 38 h 82"/>
                  <a:gd name="T12" fmla="*/ 0 w 72"/>
                  <a:gd name="T13" fmla="*/ 44 h 82"/>
                  <a:gd name="T14" fmla="*/ 2 w 72"/>
                  <a:gd name="T15" fmla="*/ 49 h 82"/>
                  <a:gd name="T16" fmla="*/ 1 w 72"/>
                  <a:gd name="T17" fmla="*/ 53 h 82"/>
                  <a:gd name="T18" fmla="*/ 3 w 72"/>
                  <a:gd name="T19" fmla="*/ 59 h 82"/>
                  <a:gd name="T20" fmla="*/ 5 w 72"/>
                  <a:gd name="T21" fmla="*/ 60 h 82"/>
                  <a:gd name="T22" fmla="*/ 10 w 72"/>
                  <a:gd name="T23" fmla="*/ 63 h 82"/>
                  <a:gd name="T24" fmla="*/ 15 w 72"/>
                  <a:gd name="T25" fmla="*/ 64 h 82"/>
                  <a:gd name="T26" fmla="*/ 16 w 72"/>
                  <a:gd name="T27" fmla="*/ 67 h 82"/>
                  <a:gd name="T28" fmla="*/ 13 w 72"/>
                  <a:gd name="T29" fmla="*/ 73 h 82"/>
                  <a:gd name="T30" fmla="*/ 12 w 72"/>
                  <a:gd name="T31" fmla="*/ 78 h 82"/>
                  <a:gd name="T32" fmla="*/ 19 w 72"/>
                  <a:gd name="T33" fmla="*/ 78 h 82"/>
                  <a:gd name="T34" fmla="*/ 25 w 72"/>
                  <a:gd name="T35" fmla="*/ 78 h 82"/>
                  <a:gd name="T36" fmla="*/ 29 w 72"/>
                  <a:gd name="T37" fmla="*/ 80 h 82"/>
                  <a:gd name="T38" fmla="*/ 30 w 72"/>
                  <a:gd name="T39" fmla="*/ 79 h 82"/>
                  <a:gd name="T40" fmla="*/ 35 w 72"/>
                  <a:gd name="T41" fmla="*/ 80 h 82"/>
                  <a:gd name="T42" fmla="*/ 40 w 72"/>
                  <a:gd name="T43" fmla="*/ 79 h 82"/>
                  <a:gd name="T44" fmla="*/ 44 w 72"/>
                  <a:gd name="T45" fmla="*/ 79 h 82"/>
                  <a:gd name="T46" fmla="*/ 52 w 72"/>
                  <a:gd name="T47" fmla="*/ 77 h 82"/>
                  <a:gd name="T48" fmla="*/ 56 w 72"/>
                  <a:gd name="T49" fmla="*/ 75 h 82"/>
                  <a:gd name="T50" fmla="*/ 59 w 72"/>
                  <a:gd name="T51" fmla="*/ 70 h 82"/>
                  <a:gd name="T52" fmla="*/ 63 w 72"/>
                  <a:gd name="T53" fmla="*/ 67 h 82"/>
                  <a:gd name="T54" fmla="*/ 55 w 72"/>
                  <a:gd name="T55" fmla="*/ 60 h 82"/>
                  <a:gd name="T56" fmla="*/ 52 w 72"/>
                  <a:gd name="T57" fmla="*/ 54 h 82"/>
                  <a:gd name="T58" fmla="*/ 52 w 72"/>
                  <a:gd name="T59" fmla="*/ 49 h 82"/>
                  <a:gd name="T60" fmla="*/ 60 w 72"/>
                  <a:gd name="T61" fmla="*/ 46 h 82"/>
                  <a:gd name="T62" fmla="*/ 67 w 72"/>
                  <a:gd name="T63" fmla="*/ 43 h 82"/>
                  <a:gd name="T64" fmla="*/ 71 w 72"/>
                  <a:gd name="T65" fmla="*/ 43 h 82"/>
                  <a:gd name="T66" fmla="*/ 71 w 72"/>
                  <a:gd name="T67" fmla="*/ 38 h 82"/>
                  <a:gd name="T68" fmla="*/ 69 w 72"/>
                  <a:gd name="T69" fmla="*/ 32 h 82"/>
                  <a:gd name="T70" fmla="*/ 68 w 72"/>
                  <a:gd name="T71" fmla="*/ 28 h 82"/>
                  <a:gd name="T72" fmla="*/ 66 w 72"/>
                  <a:gd name="T73" fmla="*/ 24 h 82"/>
                  <a:gd name="T74" fmla="*/ 66 w 72"/>
                  <a:gd name="T75" fmla="*/ 21 h 82"/>
                  <a:gd name="T76" fmla="*/ 66 w 72"/>
                  <a:gd name="T77" fmla="*/ 12 h 82"/>
                  <a:gd name="T78" fmla="*/ 66 w 72"/>
                  <a:gd name="T79" fmla="*/ 11 h 82"/>
                  <a:gd name="T80" fmla="*/ 65 w 72"/>
                  <a:gd name="T81" fmla="*/ 10 h 82"/>
                  <a:gd name="T82" fmla="*/ 61 w 72"/>
                  <a:gd name="T83" fmla="*/ 8 h 82"/>
                  <a:gd name="T84" fmla="*/ 61 w 72"/>
                  <a:gd name="T85" fmla="*/ 3 h 82"/>
                  <a:gd name="T86" fmla="*/ 54 w 72"/>
                  <a:gd name="T87" fmla="*/ 5 h 82"/>
                  <a:gd name="T88" fmla="*/ 45 w 72"/>
                  <a:gd name="T89" fmla="*/ 10 h 82"/>
                  <a:gd name="T90" fmla="*/ 41 w 72"/>
                  <a:gd name="T91" fmla="*/ 7 h 82"/>
                  <a:gd name="T92" fmla="*/ 38 w 72"/>
                  <a:gd name="T93" fmla="*/ 6 h 82"/>
                  <a:gd name="T94" fmla="*/ 32 w 72"/>
                  <a:gd name="T95" fmla="*/ 3 h 82"/>
                  <a:gd name="T96" fmla="*/ 32 w 72"/>
                  <a:gd name="T97" fmla="*/ 1 h 82"/>
                  <a:gd name="T98" fmla="*/ 29 w 72"/>
                  <a:gd name="T99" fmla="*/ 1 h 82"/>
                  <a:gd name="T100" fmla="*/ 21 w 72"/>
                  <a:gd name="T101" fmla="*/ 0 h 82"/>
                  <a:gd name="T102" fmla="*/ 23 w 72"/>
                  <a:gd name="T103" fmla="*/ 4 h 82"/>
                  <a:gd name="T104" fmla="*/ 25 w 72"/>
                  <a:gd name="T105" fmla="*/ 11 h 82"/>
                  <a:gd name="T106" fmla="*/ 21 w 72"/>
                  <a:gd name="T107" fmla="*/ 14 h 82"/>
                  <a:gd name="T108" fmla="*/ 15 w 72"/>
                  <a:gd name="T109" fmla="*/ 13 h 82"/>
                  <a:gd name="T110" fmla="*/ 9 w 72"/>
                  <a:gd name="T111" fmla="*/ 14 h 82"/>
                  <a:gd name="T112" fmla="*/ 9 w 72"/>
                  <a:gd name="T113" fmla="*/ 16 h 82"/>
                  <a:gd name="T114" fmla="*/ 9 w 72"/>
                  <a:gd name="T115" fmla="*/ 2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2" h="82">
                    <a:moveTo>
                      <a:pt x="9" y="21"/>
                    </a:moveTo>
                    <a:cubicBezTo>
                      <a:pt x="7" y="24"/>
                      <a:pt x="5" y="24"/>
                      <a:pt x="5" y="25"/>
                    </a:cubicBezTo>
                    <a:cubicBezTo>
                      <a:pt x="6" y="26"/>
                      <a:pt x="9" y="28"/>
                      <a:pt x="8" y="29"/>
                    </a:cubicBezTo>
                    <a:cubicBezTo>
                      <a:pt x="7" y="31"/>
                      <a:pt x="6" y="30"/>
                      <a:pt x="6" y="32"/>
                    </a:cubicBezTo>
                    <a:cubicBezTo>
                      <a:pt x="6" y="34"/>
                      <a:pt x="3" y="34"/>
                      <a:pt x="2" y="34"/>
                    </a:cubicBezTo>
                    <a:cubicBezTo>
                      <a:pt x="1" y="34"/>
                      <a:pt x="2" y="36"/>
                      <a:pt x="1" y="38"/>
                    </a:cubicBezTo>
                    <a:cubicBezTo>
                      <a:pt x="1" y="40"/>
                      <a:pt x="1" y="43"/>
                      <a:pt x="0" y="44"/>
                    </a:cubicBezTo>
                    <a:cubicBezTo>
                      <a:pt x="0" y="46"/>
                      <a:pt x="3" y="48"/>
                      <a:pt x="2" y="49"/>
                    </a:cubicBezTo>
                    <a:cubicBezTo>
                      <a:pt x="2" y="51"/>
                      <a:pt x="0" y="52"/>
                      <a:pt x="1" y="53"/>
                    </a:cubicBezTo>
                    <a:cubicBezTo>
                      <a:pt x="1" y="53"/>
                      <a:pt x="3" y="55"/>
                      <a:pt x="3" y="59"/>
                    </a:cubicBezTo>
                    <a:cubicBezTo>
                      <a:pt x="4" y="59"/>
                      <a:pt x="5" y="60"/>
                      <a:pt x="5" y="60"/>
                    </a:cubicBezTo>
                    <a:cubicBezTo>
                      <a:pt x="6" y="62"/>
                      <a:pt x="8" y="63"/>
                      <a:pt x="10" y="63"/>
                    </a:cubicBezTo>
                    <a:cubicBezTo>
                      <a:pt x="13" y="63"/>
                      <a:pt x="14" y="64"/>
                      <a:pt x="15" y="64"/>
                    </a:cubicBezTo>
                    <a:cubicBezTo>
                      <a:pt x="16" y="64"/>
                      <a:pt x="19" y="65"/>
                      <a:pt x="16" y="67"/>
                    </a:cubicBezTo>
                    <a:cubicBezTo>
                      <a:pt x="14" y="69"/>
                      <a:pt x="14" y="71"/>
                      <a:pt x="13" y="73"/>
                    </a:cubicBezTo>
                    <a:cubicBezTo>
                      <a:pt x="13" y="75"/>
                      <a:pt x="13" y="77"/>
                      <a:pt x="12" y="78"/>
                    </a:cubicBezTo>
                    <a:cubicBezTo>
                      <a:pt x="15" y="78"/>
                      <a:pt x="18" y="79"/>
                      <a:pt x="19" y="78"/>
                    </a:cubicBezTo>
                    <a:cubicBezTo>
                      <a:pt x="21" y="77"/>
                      <a:pt x="22" y="77"/>
                      <a:pt x="25" y="78"/>
                    </a:cubicBezTo>
                    <a:cubicBezTo>
                      <a:pt x="26" y="78"/>
                      <a:pt x="28" y="79"/>
                      <a:pt x="29" y="80"/>
                    </a:cubicBezTo>
                    <a:cubicBezTo>
                      <a:pt x="29" y="79"/>
                      <a:pt x="30" y="79"/>
                      <a:pt x="30" y="79"/>
                    </a:cubicBezTo>
                    <a:cubicBezTo>
                      <a:pt x="32" y="79"/>
                      <a:pt x="34" y="82"/>
                      <a:pt x="35" y="80"/>
                    </a:cubicBezTo>
                    <a:cubicBezTo>
                      <a:pt x="36" y="78"/>
                      <a:pt x="38" y="79"/>
                      <a:pt x="40" y="79"/>
                    </a:cubicBezTo>
                    <a:cubicBezTo>
                      <a:pt x="41" y="80"/>
                      <a:pt x="43" y="80"/>
                      <a:pt x="44" y="79"/>
                    </a:cubicBezTo>
                    <a:cubicBezTo>
                      <a:pt x="46" y="78"/>
                      <a:pt x="51" y="77"/>
                      <a:pt x="52" y="77"/>
                    </a:cubicBezTo>
                    <a:cubicBezTo>
                      <a:pt x="54" y="78"/>
                      <a:pt x="57" y="79"/>
                      <a:pt x="56" y="75"/>
                    </a:cubicBezTo>
                    <a:cubicBezTo>
                      <a:pt x="54" y="71"/>
                      <a:pt x="58" y="72"/>
                      <a:pt x="59" y="70"/>
                    </a:cubicBezTo>
                    <a:cubicBezTo>
                      <a:pt x="59" y="69"/>
                      <a:pt x="64" y="68"/>
                      <a:pt x="63" y="67"/>
                    </a:cubicBezTo>
                    <a:cubicBezTo>
                      <a:pt x="63" y="65"/>
                      <a:pt x="57" y="62"/>
                      <a:pt x="55" y="60"/>
                    </a:cubicBezTo>
                    <a:cubicBezTo>
                      <a:pt x="53" y="59"/>
                      <a:pt x="53" y="55"/>
                      <a:pt x="52" y="54"/>
                    </a:cubicBezTo>
                    <a:cubicBezTo>
                      <a:pt x="51" y="52"/>
                      <a:pt x="49" y="50"/>
                      <a:pt x="52" y="49"/>
                    </a:cubicBezTo>
                    <a:cubicBezTo>
                      <a:pt x="54" y="49"/>
                      <a:pt x="58" y="48"/>
                      <a:pt x="60" y="46"/>
                    </a:cubicBezTo>
                    <a:cubicBezTo>
                      <a:pt x="62" y="44"/>
                      <a:pt x="66" y="44"/>
                      <a:pt x="67" y="43"/>
                    </a:cubicBezTo>
                    <a:cubicBezTo>
                      <a:pt x="68" y="42"/>
                      <a:pt x="70" y="44"/>
                      <a:pt x="71" y="43"/>
                    </a:cubicBezTo>
                    <a:cubicBezTo>
                      <a:pt x="72" y="42"/>
                      <a:pt x="72" y="40"/>
                      <a:pt x="71" y="38"/>
                    </a:cubicBezTo>
                    <a:cubicBezTo>
                      <a:pt x="70" y="37"/>
                      <a:pt x="69" y="35"/>
                      <a:pt x="69" y="32"/>
                    </a:cubicBezTo>
                    <a:cubicBezTo>
                      <a:pt x="69" y="29"/>
                      <a:pt x="68" y="29"/>
                      <a:pt x="68" y="28"/>
                    </a:cubicBezTo>
                    <a:cubicBezTo>
                      <a:pt x="68" y="26"/>
                      <a:pt x="68" y="24"/>
                      <a:pt x="66" y="24"/>
                    </a:cubicBezTo>
                    <a:cubicBezTo>
                      <a:pt x="65" y="23"/>
                      <a:pt x="65" y="22"/>
                      <a:pt x="66" y="21"/>
                    </a:cubicBezTo>
                    <a:cubicBezTo>
                      <a:pt x="67" y="19"/>
                      <a:pt x="67" y="14"/>
                      <a:pt x="66" y="12"/>
                    </a:cubicBezTo>
                    <a:cubicBezTo>
                      <a:pt x="66" y="12"/>
                      <a:pt x="66" y="12"/>
                      <a:pt x="66" y="11"/>
                    </a:cubicBezTo>
                    <a:cubicBezTo>
                      <a:pt x="66" y="11"/>
                      <a:pt x="65" y="11"/>
                      <a:pt x="65" y="10"/>
                    </a:cubicBezTo>
                    <a:cubicBezTo>
                      <a:pt x="65" y="8"/>
                      <a:pt x="64" y="8"/>
                      <a:pt x="61" y="8"/>
                    </a:cubicBezTo>
                    <a:cubicBezTo>
                      <a:pt x="57" y="8"/>
                      <a:pt x="62" y="4"/>
                      <a:pt x="61" y="3"/>
                    </a:cubicBezTo>
                    <a:cubicBezTo>
                      <a:pt x="60" y="1"/>
                      <a:pt x="57" y="6"/>
                      <a:pt x="54" y="5"/>
                    </a:cubicBezTo>
                    <a:cubicBezTo>
                      <a:pt x="51" y="4"/>
                      <a:pt x="48" y="8"/>
                      <a:pt x="45" y="10"/>
                    </a:cubicBezTo>
                    <a:cubicBezTo>
                      <a:pt x="43" y="12"/>
                      <a:pt x="39" y="10"/>
                      <a:pt x="41" y="7"/>
                    </a:cubicBezTo>
                    <a:cubicBezTo>
                      <a:pt x="43" y="4"/>
                      <a:pt x="41" y="4"/>
                      <a:pt x="38" y="6"/>
                    </a:cubicBezTo>
                    <a:cubicBezTo>
                      <a:pt x="35" y="7"/>
                      <a:pt x="32" y="5"/>
                      <a:pt x="32" y="3"/>
                    </a:cubicBezTo>
                    <a:cubicBezTo>
                      <a:pt x="32" y="2"/>
                      <a:pt x="32" y="1"/>
                      <a:pt x="32" y="1"/>
                    </a:cubicBezTo>
                    <a:cubicBezTo>
                      <a:pt x="30" y="1"/>
                      <a:pt x="29" y="1"/>
                      <a:pt x="29" y="1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22" y="2"/>
                      <a:pt x="23" y="3"/>
                      <a:pt x="23" y="4"/>
                    </a:cubicBezTo>
                    <a:cubicBezTo>
                      <a:pt x="22" y="6"/>
                      <a:pt x="23" y="8"/>
                      <a:pt x="25" y="11"/>
                    </a:cubicBezTo>
                    <a:cubicBezTo>
                      <a:pt x="26" y="14"/>
                      <a:pt x="22" y="12"/>
                      <a:pt x="21" y="14"/>
                    </a:cubicBezTo>
                    <a:cubicBezTo>
                      <a:pt x="21" y="16"/>
                      <a:pt x="17" y="14"/>
                      <a:pt x="15" y="13"/>
                    </a:cubicBezTo>
                    <a:cubicBezTo>
                      <a:pt x="14" y="13"/>
                      <a:pt x="9" y="13"/>
                      <a:pt x="9" y="14"/>
                    </a:cubicBezTo>
                    <a:cubicBezTo>
                      <a:pt x="9" y="15"/>
                      <a:pt x="9" y="15"/>
                      <a:pt x="9" y="16"/>
                    </a:cubicBezTo>
                    <a:cubicBezTo>
                      <a:pt x="10" y="18"/>
                      <a:pt x="10" y="20"/>
                      <a:pt x="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6" name="Freeform 89">
                <a:extLst>
                  <a:ext uri="{FF2B5EF4-FFF2-40B4-BE49-F238E27FC236}">
                    <a16:creationId xmlns:a16="http://schemas.microsoft.com/office/drawing/2014/main" id="{4DFF9FF0-4B80-422A-941F-71ABF2287E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425" y="2493787"/>
                <a:ext cx="194483" cy="311172"/>
              </a:xfrm>
              <a:custGeom>
                <a:avLst/>
                <a:gdLst>
                  <a:gd name="T0" fmla="*/ 71 w 84"/>
                  <a:gd name="T1" fmla="*/ 113 h 135"/>
                  <a:gd name="T2" fmla="*/ 83 w 84"/>
                  <a:gd name="T3" fmla="*/ 102 h 135"/>
                  <a:gd name="T4" fmla="*/ 81 w 84"/>
                  <a:gd name="T5" fmla="*/ 95 h 135"/>
                  <a:gd name="T6" fmla="*/ 71 w 84"/>
                  <a:gd name="T7" fmla="*/ 87 h 135"/>
                  <a:gd name="T8" fmla="*/ 76 w 84"/>
                  <a:gd name="T9" fmla="*/ 83 h 135"/>
                  <a:gd name="T10" fmla="*/ 72 w 84"/>
                  <a:gd name="T11" fmla="*/ 78 h 135"/>
                  <a:gd name="T12" fmla="*/ 73 w 84"/>
                  <a:gd name="T13" fmla="*/ 74 h 135"/>
                  <a:gd name="T14" fmla="*/ 69 w 84"/>
                  <a:gd name="T15" fmla="*/ 72 h 135"/>
                  <a:gd name="T16" fmla="*/ 71 w 84"/>
                  <a:gd name="T17" fmla="*/ 69 h 135"/>
                  <a:gd name="T18" fmla="*/ 69 w 84"/>
                  <a:gd name="T19" fmla="*/ 63 h 135"/>
                  <a:gd name="T20" fmla="*/ 72 w 84"/>
                  <a:gd name="T21" fmla="*/ 58 h 135"/>
                  <a:gd name="T22" fmla="*/ 64 w 84"/>
                  <a:gd name="T23" fmla="*/ 46 h 135"/>
                  <a:gd name="T24" fmla="*/ 67 w 84"/>
                  <a:gd name="T25" fmla="*/ 42 h 135"/>
                  <a:gd name="T26" fmla="*/ 72 w 84"/>
                  <a:gd name="T27" fmla="*/ 36 h 135"/>
                  <a:gd name="T28" fmla="*/ 66 w 84"/>
                  <a:gd name="T29" fmla="*/ 30 h 135"/>
                  <a:gd name="T30" fmla="*/ 61 w 84"/>
                  <a:gd name="T31" fmla="*/ 27 h 135"/>
                  <a:gd name="T32" fmla="*/ 60 w 84"/>
                  <a:gd name="T33" fmla="*/ 22 h 135"/>
                  <a:gd name="T34" fmla="*/ 61 w 84"/>
                  <a:gd name="T35" fmla="*/ 18 h 135"/>
                  <a:gd name="T36" fmla="*/ 64 w 84"/>
                  <a:gd name="T37" fmla="*/ 16 h 135"/>
                  <a:gd name="T38" fmla="*/ 66 w 84"/>
                  <a:gd name="T39" fmla="*/ 13 h 135"/>
                  <a:gd name="T40" fmla="*/ 66 w 84"/>
                  <a:gd name="T41" fmla="*/ 8 h 135"/>
                  <a:gd name="T42" fmla="*/ 58 w 84"/>
                  <a:gd name="T43" fmla="*/ 3 h 135"/>
                  <a:gd name="T44" fmla="*/ 51 w 84"/>
                  <a:gd name="T45" fmla="*/ 3 h 135"/>
                  <a:gd name="T46" fmla="*/ 43 w 84"/>
                  <a:gd name="T47" fmla="*/ 4 h 135"/>
                  <a:gd name="T48" fmla="*/ 38 w 84"/>
                  <a:gd name="T49" fmla="*/ 10 h 135"/>
                  <a:gd name="T50" fmla="*/ 37 w 84"/>
                  <a:gd name="T51" fmla="*/ 17 h 135"/>
                  <a:gd name="T52" fmla="*/ 33 w 84"/>
                  <a:gd name="T53" fmla="*/ 21 h 135"/>
                  <a:gd name="T54" fmla="*/ 29 w 84"/>
                  <a:gd name="T55" fmla="*/ 20 h 135"/>
                  <a:gd name="T56" fmla="*/ 22 w 84"/>
                  <a:gd name="T57" fmla="*/ 20 h 135"/>
                  <a:gd name="T58" fmla="*/ 14 w 84"/>
                  <a:gd name="T59" fmla="*/ 19 h 135"/>
                  <a:gd name="T60" fmla="*/ 5 w 84"/>
                  <a:gd name="T61" fmla="*/ 13 h 135"/>
                  <a:gd name="T62" fmla="*/ 0 w 84"/>
                  <a:gd name="T63" fmla="*/ 17 h 135"/>
                  <a:gd name="T64" fmla="*/ 8 w 84"/>
                  <a:gd name="T65" fmla="*/ 23 h 135"/>
                  <a:gd name="T66" fmla="*/ 20 w 84"/>
                  <a:gd name="T67" fmla="*/ 30 h 135"/>
                  <a:gd name="T68" fmla="*/ 20 w 84"/>
                  <a:gd name="T69" fmla="*/ 38 h 135"/>
                  <a:gd name="T70" fmla="*/ 22 w 84"/>
                  <a:gd name="T71" fmla="*/ 45 h 135"/>
                  <a:gd name="T72" fmla="*/ 22 w 84"/>
                  <a:gd name="T73" fmla="*/ 52 h 135"/>
                  <a:gd name="T74" fmla="*/ 23 w 84"/>
                  <a:gd name="T75" fmla="*/ 56 h 135"/>
                  <a:gd name="T76" fmla="*/ 24 w 84"/>
                  <a:gd name="T77" fmla="*/ 60 h 135"/>
                  <a:gd name="T78" fmla="*/ 31 w 84"/>
                  <a:gd name="T79" fmla="*/ 63 h 135"/>
                  <a:gd name="T80" fmla="*/ 34 w 84"/>
                  <a:gd name="T81" fmla="*/ 69 h 135"/>
                  <a:gd name="T82" fmla="*/ 32 w 84"/>
                  <a:gd name="T83" fmla="*/ 72 h 135"/>
                  <a:gd name="T84" fmla="*/ 28 w 84"/>
                  <a:gd name="T85" fmla="*/ 75 h 135"/>
                  <a:gd name="T86" fmla="*/ 20 w 84"/>
                  <a:gd name="T87" fmla="*/ 83 h 135"/>
                  <a:gd name="T88" fmla="*/ 15 w 84"/>
                  <a:gd name="T89" fmla="*/ 87 h 135"/>
                  <a:gd name="T90" fmla="*/ 11 w 84"/>
                  <a:gd name="T91" fmla="*/ 91 h 135"/>
                  <a:gd name="T92" fmla="*/ 5 w 84"/>
                  <a:gd name="T93" fmla="*/ 94 h 135"/>
                  <a:gd name="T94" fmla="*/ 1 w 84"/>
                  <a:gd name="T95" fmla="*/ 99 h 135"/>
                  <a:gd name="T96" fmla="*/ 2 w 84"/>
                  <a:gd name="T97" fmla="*/ 104 h 135"/>
                  <a:gd name="T98" fmla="*/ 3 w 84"/>
                  <a:gd name="T99" fmla="*/ 109 h 135"/>
                  <a:gd name="T100" fmla="*/ 4 w 84"/>
                  <a:gd name="T101" fmla="*/ 119 h 135"/>
                  <a:gd name="T102" fmla="*/ 2 w 84"/>
                  <a:gd name="T103" fmla="*/ 127 h 135"/>
                  <a:gd name="T104" fmla="*/ 9 w 84"/>
                  <a:gd name="T105" fmla="*/ 130 h 135"/>
                  <a:gd name="T106" fmla="*/ 14 w 84"/>
                  <a:gd name="T107" fmla="*/ 132 h 135"/>
                  <a:gd name="T108" fmla="*/ 23 w 84"/>
                  <a:gd name="T109" fmla="*/ 134 h 135"/>
                  <a:gd name="T110" fmla="*/ 48 w 84"/>
                  <a:gd name="T111" fmla="*/ 129 h 135"/>
                  <a:gd name="T112" fmla="*/ 55 w 84"/>
                  <a:gd name="T113" fmla="*/ 128 h 135"/>
                  <a:gd name="T114" fmla="*/ 59 w 84"/>
                  <a:gd name="T115" fmla="*/ 123 h 135"/>
                  <a:gd name="T116" fmla="*/ 71 w 84"/>
                  <a:gd name="T117" fmla="*/ 113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4" h="135">
                    <a:moveTo>
                      <a:pt x="71" y="113"/>
                    </a:moveTo>
                    <a:cubicBezTo>
                      <a:pt x="73" y="109"/>
                      <a:pt x="82" y="105"/>
                      <a:pt x="83" y="102"/>
                    </a:cubicBezTo>
                    <a:cubicBezTo>
                      <a:pt x="84" y="100"/>
                      <a:pt x="84" y="99"/>
                      <a:pt x="81" y="95"/>
                    </a:cubicBezTo>
                    <a:cubicBezTo>
                      <a:pt x="78" y="92"/>
                      <a:pt x="71" y="89"/>
                      <a:pt x="71" y="87"/>
                    </a:cubicBezTo>
                    <a:cubicBezTo>
                      <a:pt x="71" y="85"/>
                      <a:pt x="76" y="85"/>
                      <a:pt x="76" y="83"/>
                    </a:cubicBezTo>
                    <a:cubicBezTo>
                      <a:pt x="76" y="80"/>
                      <a:pt x="73" y="80"/>
                      <a:pt x="72" y="78"/>
                    </a:cubicBezTo>
                    <a:cubicBezTo>
                      <a:pt x="70" y="77"/>
                      <a:pt x="73" y="75"/>
                      <a:pt x="73" y="74"/>
                    </a:cubicBezTo>
                    <a:cubicBezTo>
                      <a:pt x="73" y="73"/>
                      <a:pt x="69" y="73"/>
                      <a:pt x="69" y="72"/>
                    </a:cubicBezTo>
                    <a:cubicBezTo>
                      <a:pt x="69" y="71"/>
                      <a:pt x="71" y="71"/>
                      <a:pt x="71" y="69"/>
                    </a:cubicBezTo>
                    <a:cubicBezTo>
                      <a:pt x="70" y="68"/>
                      <a:pt x="68" y="65"/>
                      <a:pt x="69" y="63"/>
                    </a:cubicBezTo>
                    <a:cubicBezTo>
                      <a:pt x="71" y="61"/>
                      <a:pt x="75" y="63"/>
                      <a:pt x="72" y="58"/>
                    </a:cubicBezTo>
                    <a:cubicBezTo>
                      <a:pt x="69" y="54"/>
                      <a:pt x="65" y="48"/>
                      <a:pt x="64" y="46"/>
                    </a:cubicBezTo>
                    <a:cubicBezTo>
                      <a:pt x="64" y="45"/>
                      <a:pt x="65" y="43"/>
                      <a:pt x="67" y="42"/>
                    </a:cubicBezTo>
                    <a:cubicBezTo>
                      <a:pt x="68" y="41"/>
                      <a:pt x="72" y="37"/>
                      <a:pt x="72" y="36"/>
                    </a:cubicBezTo>
                    <a:cubicBezTo>
                      <a:pt x="72" y="34"/>
                      <a:pt x="67" y="30"/>
                      <a:pt x="66" y="30"/>
                    </a:cubicBezTo>
                    <a:cubicBezTo>
                      <a:pt x="65" y="29"/>
                      <a:pt x="62" y="29"/>
                      <a:pt x="61" y="27"/>
                    </a:cubicBezTo>
                    <a:cubicBezTo>
                      <a:pt x="60" y="24"/>
                      <a:pt x="59" y="24"/>
                      <a:pt x="60" y="22"/>
                    </a:cubicBezTo>
                    <a:cubicBezTo>
                      <a:pt x="61" y="21"/>
                      <a:pt x="61" y="19"/>
                      <a:pt x="61" y="18"/>
                    </a:cubicBezTo>
                    <a:cubicBezTo>
                      <a:pt x="61" y="17"/>
                      <a:pt x="64" y="18"/>
                      <a:pt x="64" y="16"/>
                    </a:cubicBezTo>
                    <a:cubicBezTo>
                      <a:pt x="64" y="15"/>
                      <a:pt x="65" y="14"/>
                      <a:pt x="66" y="13"/>
                    </a:cubicBezTo>
                    <a:cubicBezTo>
                      <a:pt x="66" y="11"/>
                      <a:pt x="66" y="9"/>
                      <a:pt x="66" y="8"/>
                    </a:cubicBezTo>
                    <a:cubicBezTo>
                      <a:pt x="66" y="6"/>
                      <a:pt x="59" y="5"/>
                      <a:pt x="58" y="3"/>
                    </a:cubicBezTo>
                    <a:cubicBezTo>
                      <a:pt x="56" y="0"/>
                      <a:pt x="52" y="1"/>
                      <a:pt x="51" y="3"/>
                    </a:cubicBezTo>
                    <a:cubicBezTo>
                      <a:pt x="50" y="4"/>
                      <a:pt x="43" y="2"/>
                      <a:pt x="43" y="4"/>
                    </a:cubicBezTo>
                    <a:cubicBezTo>
                      <a:pt x="43" y="7"/>
                      <a:pt x="38" y="7"/>
                      <a:pt x="38" y="10"/>
                    </a:cubicBezTo>
                    <a:cubicBezTo>
                      <a:pt x="38" y="12"/>
                      <a:pt x="40" y="17"/>
                      <a:pt x="37" y="17"/>
                    </a:cubicBezTo>
                    <a:cubicBezTo>
                      <a:pt x="33" y="16"/>
                      <a:pt x="35" y="18"/>
                      <a:pt x="33" y="21"/>
                    </a:cubicBezTo>
                    <a:cubicBezTo>
                      <a:pt x="31" y="24"/>
                      <a:pt x="31" y="19"/>
                      <a:pt x="29" y="20"/>
                    </a:cubicBezTo>
                    <a:cubicBezTo>
                      <a:pt x="26" y="21"/>
                      <a:pt x="24" y="18"/>
                      <a:pt x="22" y="20"/>
                    </a:cubicBezTo>
                    <a:cubicBezTo>
                      <a:pt x="21" y="22"/>
                      <a:pt x="18" y="20"/>
                      <a:pt x="14" y="19"/>
                    </a:cubicBezTo>
                    <a:cubicBezTo>
                      <a:pt x="10" y="19"/>
                      <a:pt x="8" y="13"/>
                      <a:pt x="5" y="13"/>
                    </a:cubicBezTo>
                    <a:cubicBezTo>
                      <a:pt x="3" y="13"/>
                      <a:pt x="1" y="14"/>
                      <a:pt x="0" y="17"/>
                    </a:cubicBezTo>
                    <a:cubicBezTo>
                      <a:pt x="3" y="19"/>
                      <a:pt x="4" y="21"/>
                      <a:pt x="8" y="23"/>
                    </a:cubicBezTo>
                    <a:cubicBezTo>
                      <a:pt x="13" y="25"/>
                      <a:pt x="20" y="27"/>
                      <a:pt x="20" y="30"/>
                    </a:cubicBezTo>
                    <a:cubicBezTo>
                      <a:pt x="19" y="33"/>
                      <a:pt x="18" y="37"/>
                      <a:pt x="20" y="38"/>
                    </a:cubicBezTo>
                    <a:cubicBezTo>
                      <a:pt x="22" y="39"/>
                      <a:pt x="20" y="44"/>
                      <a:pt x="22" y="45"/>
                    </a:cubicBezTo>
                    <a:cubicBezTo>
                      <a:pt x="24" y="46"/>
                      <a:pt x="24" y="52"/>
                      <a:pt x="22" y="52"/>
                    </a:cubicBezTo>
                    <a:cubicBezTo>
                      <a:pt x="20" y="52"/>
                      <a:pt x="22" y="55"/>
                      <a:pt x="23" y="56"/>
                    </a:cubicBezTo>
                    <a:cubicBezTo>
                      <a:pt x="24" y="57"/>
                      <a:pt x="24" y="58"/>
                      <a:pt x="24" y="60"/>
                    </a:cubicBezTo>
                    <a:cubicBezTo>
                      <a:pt x="27" y="61"/>
                      <a:pt x="29" y="62"/>
                      <a:pt x="31" y="63"/>
                    </a:cubicBezTo>
                    <a:cubicBezTo>
                      <a:pt x="34" y="64"/>
                      <a:pt x="34" y="66"/>
                      <a:pt x="34" y="69"/>
                    </a:cubicBezTo>
                    <a:cubicBezTo>
                      <a:pt x="34" y="71"/>
                      <a:pt x="34" y="73"/>
                      <a:pt x="32" y="72"/>
                    </a:cubicBezTo>
                    <a:cubicBezTo>
                      <a:pt x="31" y="71"/>
                      <a:pt x="29" y="72"/>
                      <a:pt x="28" y="75"/>
                    </a:cubicBezTo>
                    <a:cubicBezTo>
                      <a:pt x="27" y="79"/>
                      <a:pt x="22" y="83"/>
                      <a:pt x="20" y="83"/>
                    </a:cubicBezTo>
                    <a:cubicBezTo>
                      <a:pt x="17" y="84"/>
                      <a:pt x="17" y="86"/>
                      <a:pt x="15" y="87"/>
                    </a:cubicBezTo>
                    <a:cubicBezTo>
                      <a:pt x="13" y="88"/>
                      <a:pt x="11" y="89"/>
                      <a:pt x="11" y="91"/>
                    </a:cubicBezTo>
                    <a:cubicBezTo>
                      <a:pt x="11" y="94"/>
                      <a:pt x="7" y="94"/>
                      <a:pt x="5" y="94"/>
                    </a:cubicBezTo>
                    <a:cubicBezTo>
                      <a:pt x="3" y="94"/>
                      <a:pt x="3" y="98"/>
                      <a:pt x="1" y="99"/>
                    </a:cubicBezTo>
                    <a:cubicBezTo>
                      <a:pt x="0" y="100"/>
                      <a:pt x="0" y="102"/>
                      <a:pt x="2" y="104"/>
                    </a:cubicBezTo>
                    <a:cubicBezTo>
                      <a:pt x="3" y="106"/>
                      <a:pt x="2" y="108"/>
                      <a:pt x="3" y="109"/>
                    </a:cubicBezTo>
                    <a:cubicBezTo>
                      <a:pt x="3" y="111"/>
                      <a:pt x="6" y="115"/>
                      <a:pt x="4" y="119"/>
                    </a:cubicBezTo>
                    <a:cubicBezTo>
                      <a:pt x="2" y="122"/>
                      <a:pt x="0" y="127"/>
                      <a:pt x="2" y="127"/>
                    </a:cubicBezTo>
                    <a:cubicBezTo>
                      <a:pt x="3" y="126"/>
                      <a:pt x="7" y="130"/>
                      <a:pt x="9" y="130"/>
                    </a:cubicBezTo>
                    <a:cubicBezTo>
                      <a:pt x="12" y="130"/>
                      <a:pt x="12" y="133"/>
                      <a:pt x="14" y="132"/>
                    </a:cubicBezTo>
                    <a:cubicBezTo>
                      <a:pt x="16" y="132"/>
                      <a:pt x="16" y="135"/>
                      <a:pt x="23" y="134"/>
                    </a:cubicBezTo>
                    <a:cubicBezTo>
                      <a:pt x="30" y="134"/>
                      <a:pt x="43" y="129"/>
                      <a:pt x="48" y="129"/>
                    </a:cubicBezTo>
                    <a:cubicBezTo>
                      <a:pt x="51" y="129"/>
                      <a:pt x="53" y="128"/>
                      <a:pt x="55" y="128"/>
                    </a:cubicBezTo>
                    <a:cubicBezTo>
                      <a:pt x="56" y="126"/>
                      <a:pt x="58" y="124"/>
                      <a:pt x="59" y="123"/>
                    </a:cubicBezTo>
                    <a:cubicBezTo>
                      <a:pt x="62" y="120"/>
                      <a:pt x="69" y="117"/>
                      <a:pt x="71" y="1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7" name="Freeform 90">
                <a:extLst>
                  <a:ext uri="{FF2B5EF4-FFF2-40B4-BE49-F238E27FC236}">
                    <a16:creationId xmlns:a16="http://schemas.microsoft.com/office/drawing/2014/main" id="{A4ADB565-C757-445D-9863-2FE7251CF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4606" y="3466200"/>
                <a:ext cx="391474" cy="313681"/>
              </a:xfrm>
              <a:custGeom>
                <a:avLst/>
                <a:gdLst>
                  <a:gd name="T0" fmla="*/ 102 w 170"/>
                  <a:gd name="T1" fmla="*/ 28 h 136"/>
                  <a:gd name="T2" fmla="*/ 88 w 170"/>
                  <a:gd name="T3" fmla="*/ 27 h 136"/>
                  <a:gd name="T4" fmla="*/ 78 w 170"/>
                  <a:gd name="T5" fmla="*/ 23 h 136"/>
                  <a:gd name="T6" fmla="*/ 59 w 170"/>
                  <a:gd name="T7" fmla="*/ 9 h 136"/>
                  <a:gd name="T8" fmla="*/ 43 w 170"/>
                  <a:gd name="T9" fmla="*/ 0 h 136"/>
                  <a:gd name="T10" fmla="*/ 36 w 170"/>
                  <a:gd name="T11" fmla="*/ 0 h 136"/>
                  <a:gd name="T12" fmla="*/ 28 w 170"/>
                  <a:gd name="T13" fmla="*/ 2 h 136"/>
                  <a:gd name="T14" fmla="*/ 20 w 170"/>
                  <a:gd name="T15" fmla="*/ 7 h 136"/>
                  <a:gd name="T16" fmla="*/ 26 w 170"/>
                  <a:gd name="T17" fmla="*/ 14 h 136"/>
                  <a:gd name="T18" fmla="*/ 21 w 170"/>
                  <a:gd name="T19" fmla="*/ 18 h 136"/>
                  <a:gd name="T20" fmla="*/ 16 w 170"/>
                  <a:gd name="T21" fmla="*/ 21 h 136"/>
                  <a:gd name="T22" fmla="*/ 10 w 170"/>
                  <a:gd name="T23" fmla="*/ 25 h 136"/>
                  <a:gd name="T24" fmla="*/ 2 w 170"/>
                  <a:gd name="T25" fmla="*/ 22 h 136"/>
                  <a:gd name="T26" fmla="*/ 1 w 170"/>
                  <a:gd name="T27" fmla="*/ 24 h 136"/>
                  <a:gd name="T28" fmla="*/ 1 w 170"/>
                  <a:gd name="T29" fmla="*/ 26 h 136"/>
                  <a:gd name="T30" fmla="*/ 2 w 170"/>
                  <a:gd name="T31" fmla="*/ 35 h 136"/>
                  <a:gd name="T32" fmla="*/ 9 w 170"/>
                  <a:gd name="T33" fmla="*/ 43 h 136"/>
                  <a:gd name="T34" fmla="*/ 20 w 170"/>
                  <a:gd name="T35" fmla="*/ 61 h 136"/>
                  <a:gd name="T36" fmla="*/ 26 w 170"/>
                  <a:gd name="T37" fmla="*/ 70 h 136"/>
                  <a:gd name="T38" fmla="*/ 34 w 170"/>
                  <a:gd name="T39" fmla="*/ 79 h 136"/>
                  <a:gd name="T40" fmla="*/ 36 w 170"/>
                  <a:gd name="T41" fmla="*/ 88 h 136"/>
                  <a:gd name="T42" fmla="*/ 42 w 170"/>
                  <a:gd name="T43" fmla="*/ 102 h 136"/>
                  <a:gd name="T44" fmla="*/ 52 w 170"/>
                  <a:gd name="T45" fmla="*/ 112 h 136"/>
                  <a:gd name="T46" fmla="*/ 59 w 170"/>
                  <a:gd name="T47" fmla="*/ 125 h 136"/>
                  <a:gd name="T48" fmla="*/ 62 w 170"/>
                  <a:gd name="T49" fmla="*/ 131 h 136"/>
                  <a:gd name="T50" fmla="*/ 64 w 170"/>
                  <a:gd name="T51" fmla="*/ 136 h 136"/>
                  <a:gd name="T52" fmla="*/ 68 w 170"/>
                  <a:gd name="T53" fmla="*/ 133 h 136"/>
                  <a:gd name="T54" fmla="*/ 68 w 170"/>
                  <a:gd name="T55" fmla="*/ 129 h 136"/>
                  <a:gd name="T56" fmla="*/ 71 w 170"/>
                  <a:gd name="T57" fmla="*/ 126 h 136"/>
                  <a:gd name="T58" fmla="*/ 77 w 170"/>
                  <a:gd name="T59" fmla="*/ 127 h 136"/>
                  <a:gd name="T60" fmla="*/ 87 w 170"/>
                  <a:gd name="T61" fmla="*/ 128 h 136"/>
                  <a:gd name="T62" fmla="*/ 98 w 170"/>
                  <a:gd name="T63" fmla="*/ 130 h 136"/>
                  <a:gd name="T64" fmla="*/ 104 w 170"/>
                  <a:gd name="T65" fmla="*/ 128 h 136"/>
                  <a:gd name="T66" fmla="*/ 116 w 170"/>
                  <a:gd name="T67" fmla="*/ 117 h 136"/>
                  <a:gd name="T68" fmla="*/ 132 w 170"/>
                  <a:gd name="T69" fmla="*/ 116 h 136"/>
                  <a:gd name="T70" fmla="*/ 165 w 170"/>
                  <a:gd name="T71" fmla="*/ 105 h 136"/>
                  <a:gd name="T72" fmla="*/ 170 w 170"/>
                  <a:gd name="T73" fmla="*/ 89 h 136"/>
                  <a:gd name="T74" fmla="*/ 166 w 170"/>
                  <a:gd name="T75" fmla="*/ 83 h 136"/>
                  <a:gd name="T76" fmla="*/ 146 w 170"/>
                  <a:gd name="T77" fmla="*/ 81 h 136"/>
                  <a:gd name="T78" fmla="*/ 140 w 170"/>
                  <a:gd name="T79" fmla="*/ 72 h 136"/>
                  <a:gd name="T80" fmla="*/ 136 w 170"/>
                  <a:gd name="T81" fmla="*/ 67 h 136"/>
                  <a:gd name="T82" fmla="*/ 130 w 170"/>
                  <a:gd name="T83" fmla="*/ 62 h 136"/>
                  <a:gd name="T84" fmla="*/ 125 w 170"/>
                  <a:gd name="T85" fmla="*/ 54 h 136"/>
                  <a:gd name="T86" fmla="*/ 122 w 170"/>
                  <a:gd name="T87" fmla="*/ 45 h 136"/>
                  <a:gd name="T88" fmla="*/ 113 w 170"/>
                  <a:gd name="T89" fmla="*/ 35 h 136"/>
                  <a:gd name="T90" fmla="*/ 112 w 170"/>
                  <a:gd name="T91" fmla="*/ 32 h 136"/>
                  <a:gd name="T92" fmla="*/ 106 w 170"/>
                  <a:gd name="T93" fmla="*/ 32 h 136"/>
                  <a:gd name="T94" fmla="*/ 102 w 170"/>
                  <a:gd name="T95" fmla="*/ 2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0" h="136">
                    <a:moveTo>
                      <a:pt x="102" y="28"/>
                    </a:moveTo>
                    <a:cubicBezTo>
                      <a:pt x="102" y="28"/>
                      <a:pt x="90" y="27"/>
                      <a:pt x="88" y="27"/>
                    </a:cubicBezTo>
                    <a:cubicBezTo>
                      <a:pt x="86" y="27"/>
                      <a:pt x="81" y="26"/>
                      <a:pt x="78" y="23"/>
                    </a:cubicBezTo>
                    <a:cubicBezTo>
                      <a:pt x="75" y="21"/>
                      <a:pt x="61" y="10"/>
                      <a:pt x="59" y="9"/>
                    </a:cubicBezTo>
                    <a:cubicBezTo>
                      <a:pt x="56" y="8"/>
                      <a:pt x="46" y="0"/>
                      <a:pt x="43" y="0"/>
                    </a:cubicBezTo>
                    <a:cubicBezTo>
                      <a:pt x="40" y="0"/>
                      <a:pt x="40" y="0"/>
                      <a:pt x="36" y="0"/>
                    </a:cubicBezTo>
                    <a:cubicBezTo>
                      <a:pt x="33" y="0"/>
                      <a:pt x="34" y="2"/>
                      <a:pt x="28" y="2"/>
                    </a:cubicBezTo>
                    <a:cubicBezTo>
                      <a:pt x="22" y="3"/>
                      <a:pt x="18" y="7"/>
                      <a:pt x="20" y="7"/>
                    </a:cubicBezTo>
                    <a:cubicBezTo>
                      <a:pt x="22" y="8"/>
                      <a:pt x="28" y="14"/>
                      <a:pt x="26" y="14"/>
                    </a:cubicBezTo>
                    <a:cubicBezTo>
                      <a:pt x="24" y="15"/>
                      <a:pt x="24" y="18"/>
                      <a:pt x="21" y="18"/>
                    </a:cubicBezTo>
                    <a:cubicBezTo>
                      <a:pt x="19" y="18"/>
                      <a:pt x="16" y="19"/>
                      <a:pt x="16" y="21"/>
                    </a:cubicBezTo>
                    <a:cubicBezTo>
                      <a:pt x="16" y="22"/>
                      <a:pt x="13" y="26"/>
                      <a:pt x="10" y="25"/>
                    </a:cubicBezTo>
                    <a:cubicBezTo>
                      <a:pt x="8" y="25"/>
                      <a:pt x="5" y="23"/>
                      <a:pt x="2" y="22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8"/>
                      <a:pt x="0" y="35"/>
                      <a:pt x="2" y="35"/>
                    </a:cubicBezTo>
                    <a:cubicBezTo>
                      <a:pt x="4" y="36"/>
                      <a:pt x="5" y="39"/>
                      <a:pt x="9" y="43"/>
                    </a:cubicBezTo>
                    <a:cubicBezTo>
                      <a:pt x="12" y="47"/>
                      <a:pt x="20" y="59"/>
                      <a:pt x="20" y="61"/>
                    </a:cubicBezTo>
                    <a:cubicBezTo>
                      <a:pt x="20" y="64"/>
                      <a:pt x="22" y="67"/>
                      <a:pt x="26" y="70"/>
                    </a:cubicBezTo>
                    <a:cubicBezTo>
                      <a:pt x="31" y="74"/>
                      <a:pt x="31" y="77"/>
                      <a:pt x="34" y="79"/>
                    </a:cubicBezTo>
                    <a:cubicBezTo>
                      <a:pt x="36" y="81"/>
                      <a:pt x="36" y="84"/>
                      <a:pt x="36" y="88"/>
                    </a:cubicBezTo>
                    <a:cubicBezTo>
                      <a:pt x="36" y="93"/>
                      <a:pt x="38" y="99"/>
                      <a:pt x="42" y="102"/>
                    </a:cubicBezTo>
                    <a:cubicBezTo>
                      <a:pt x="47" y="104"/>
                      <a:pt x="50" y="107"/>
                      <a:pt x="52" y="112"/>
                    </a:cubicBezTo>
                    <a:cubicBezTo>
                      <a:pt x="54" y="118"/>
                      <a:pt x="56" y="122"/>
                      <a:pt x="59" y="125"/>
                    </a:cubicBezTo>
                    <a:cubicBezTo>
                      <a:pt x="62" y="127"/>
                      <a:pt x="60" y="129"/>
                      <a:pt x="62" y="131"/>
                    </a:cubicBezTo>
                    <a:cubicBezTo>
                      <a:pt x="62" y="132"/>
                      <a:pt x="64" y="134"/>
                      <a:pt x="64" y="136"/>
                    </a:cubicBezTo>
                    <a:cubicBezTo>
                      <a:pt x="66" y="134"/>
                      <a:pt x="68" y="134"/>
                      <a:pt x="68" y="133"/>
                    </a:cubicBezTo>
                    <a:cubicBezTo>
                      <a:pt x="68" y="133"/>
                      <a:pt x="67" y="130"/>
                      <a:pt x="68" y="129"/>
                    </a:cubicBezTo>
                    <a:cubicBezTo>
                      <a:pt x="68" y="128"/>
                      <a:pt x="70" y="127"/>
                      <a:pt x="71" y="126"/>
                    </a:cubicBezTo>
                    <a:cubicBezTo>
                      <a:pt x="73" y="126"/>
                      <a:pt x="74" y="128"/>
                      <a:pt x="77" y="127"/>
                    </a:cubicBezTo>
                    <a:cubicBezTo>
                      <a:pt x="80" y="127"/>
                      <a:pt x="86" y="127"/>
                      <a:pt x="87" y="128"/>
                    </a:cubicBezTo>
                    <a:cubicBezTo>
                      <a:pt x="88" y="129"/>
                      <a:pt x="96" y="128"/>
                      <a:pt x="98" y="130"/>
                    </a:cubicBezTo>
                    <a:cubicBezTo>
                      <a:pt x="100" y="131"/>
                      <a:pt x="102" y="131"/>
                      <a:pt x="104" y="128"/>
                    </a:cubicBezTo>
                    <a:cubicBezTo>
                      <a:pt x="105" y="125"/>
                      <a:pt x="115" y="118"/>
                      <a:pt x="116" y="117"/>
                    </a:cubicBezTo>
                    <a:cubicBezTo>
                      <a:pt x="118" y="116"/>
                      <a:pt x="128" y="117"/>
                      <a:pt x="132" y="116"/>
                    </a:cubicBezTo>
                    <a:cubicBezTo>
                      <a:pt x="136" y="115"/>
                      <a:pt x="163" y="106"/>
                      <a:pt x="165" y="105"/>
                    </a:cubicBezTo>
                    <a:cubicBezTo>
                      <a:pt x="166" y="105"/>
                      <a:pt x="170" y="90"/>
                      <a:pt x="170" y="89"/>
                    </a:cubicBezTo>
                    <a:cubicBezTo>
                      <a:pt x="170" y="87"/>
                      <a:pt x="168" y="83"/>
                      <a:pt x="166" y="83"/>
                    </a:cubicBezTo>
                    <a:cubicBezTo>
                      <a:pt x="164" y="83"/>
                      <a:pt x="147" y="81"/>
                      <a:pt x="146" y="81"/>
                    </a:cubicBezTo>
                    <a:cubicBezTo>
                      <a:pt x="145" y="80"/>
                      <a:pt x="140" y="77"/>
                      <a:pt x="140" y="72"/>
                    </a:cubicBezTo>
                    <a:cubicBezTo>
                      <a:pt x="138" y="71"/>
                      <a:pt x="137" y="69"/>
                      <a:pt x="136" y="67"/>
                    </a:cubicBezTo>
                    <a:cubicBezTo>
                      <a:pt x="134" y="67"/>
                      <a:pt x="131" y="67"/>
                      <a:pt x="130" y="62"/>
                    </a:cubicBezTo>
                    <a:cubicBezTo>
                      <a:pt x="128" y="61"/>
                      <a:pt x="124" y="55"/>
                      <a:pt x="125" y="54"/>
                    </a:cubicBezTo>
                    <a:cubicBezTo>
                      <a:pt x="127" y="52"/>
                      <a:pt x="124" y="47"/>
                      <a:pt x="122" y="45"/>
                    </a:cubicBezTo>
                    <a:cubicBezTo>
                      <a:pt x="119" y="42"/>
                      <a:pt x="114" y="38"/>
                      <a:pt x="113" y="35"/>
                    </a:cubicBezTo>
                    <a:cubicBezTo>
                      <a:pt x="113" y="35"/>
                      <a:pt x="113" y="33"/>
                      <a:pt x="112" y="32"/>
                    </a:cubicBezTo>
                    <a:cubicBezTo>
                      <a:pt x="106" y="32"/>
                      <a:pt x="106" y="32"/>
                      <a:pt x="106" y="32"/>
                    </a:cubicBezTo>
                    <a:lnTo>
                      <a:pt x="102" y="2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8" name="Freeform 91">
                <a:extLst>
                  <a:ext uri="{FF2B5EF4-FFF2-40B4-BE49-F238E27FC236}">
                    <a16:creationId xmlns:a16="http://schemas.microsoft.com/office/drawing/2014/main" id="{D3BB68B9-DF29-40C1-A429-6525230341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609238"/>
                <a:ext cx="150567" cy="165624"/>
              </a:xfrm>
              <a:custGeom>
                <a:avLst/>
                <a:gdLst>
                  <a:gd name="T0" fmla="*/ 32 w 65"/>
                  <a:gd name="T1" fmla="*/ 2 h 72"/>
                  <a:gd name="T2" fmla="*/ 32 w 65"/>
                  <a:gd name="T3" fmla="*/ 8 h 72"/>
                  <a:gd name="T4" fmla="*/ 27 w 65"/>
                  <a:gd name="T5" fmla="*/ 14 h 72"/>
                  <a:gd name="T6" fmla="*/ 24 w 65"/>
                  <a:gd name="T7" fmla="*/ 21 h 72"/>
                  <a:gd name="T8" fmla="*/ 26 w 65"/>
                  <a:gd name="T9" fmla="*/ 21 h 72"/>
                  <a:gd name="T10" fmla="*/ 30 w 65"/>
                  <a:gd name="T11" fmla="*/ 27 h 72"/>
                  <a:gd name="T12" fmla="*/ 25 w 65"/>
                  <a:gd name="T13" fmla="*/ 43 h 72"/>
                  <a:gd name="T14" fmla="*/ 0 w 65"/>
                  <a:gd name="T15" fmla="*/ 52 h 72"/>
                  <a:gd name="T16" fmla="*/ 10 w 65"/>
                  <a:gd name="T17" fmla="*/ 72 h 72"/>
                  <a:gd name="T18" fmla="*/ 12 w 65"/>
                  <a:gd name="T19" fmla="*/ 71 h 72"/>
                  <a:gd name="T20" fmla="*/ 25 w 65"/>
                  <a:gd name="T21" fmla="*/ 69 h 72"/>
                  <a:gd name="T22" fmla="*/ 28 w 65"/>
                  <a:gd name="T23" fmla="*/ 63 h 72"/>
                  <a:gd name="T24" fmla="*/ 37 w 65"/>
                  <a:gd name="T25" fmla="*/ 61 h 72"/>
                  <a:gd name="T26" fmla="*/ 42 w 65"/>
                  <a:gd name="T27" fmla="*/ 54 h 72"/>
                  <a:gd name="T28" fmla="*/ 47 w 65"/>
                  <a:gd name="T29" fmla="*/ 51 h 72"/>
                  <a:gd name="T30" fmla="*/ 50 w 65"/>
                  <a:gd name="T31" fmla="*/ 40 h 72"/>
                  <a:gd name="T32" fmla="*/ 56 w 65"/>
                  <a:gd name="T33" fmla="*/ 36 h 72"/>
                  <a:gd name="T34" fmla="*/ 63 w 65"/>
                  <a:gd name="T35" fmla="*/ 26 h 72"/>
                  <a:gd name="T36" fmla="*/ 62 w 65"/>
                  <a:gd name="T37" fmla="*/ 22 h 72"/>
                  <a:gd name="T38" fmla="*/ 56 w 65"/>
                  <a:gd name="T39" fmla="*/ 14 h 72"/>
                  <a:gd name="T40" fmla="*/ 42 w 65"/>
                  <a:gd name="T41" fmla="*/ 9 h 72"/>
                  <a:gd name="T42" fmla="*/ 38 w 65"/>
                  <a:gd name="T43" fmla="*/ 0 h 72"/>
                  <a:gd name="T44" fmla="*/ 35 w 65"/>
                  <a:gd name="T45" fmla="*/ 2 h 72"/>
                  <a:gd name="T46" fmla="*/ 32 w 65"/>
                  <a:gd name="T47" fmla="*/ 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72">
                    <a:moveTo>
                      <a:pt x="32" y="2"/>
                    </a:moveTo>
                    <a:cubicBezTo>
                      <a:pt x="32" y="8"/>
                      <a:pt x="32" y="8"/>
                      <a:pt x="32" y="8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8" y="21"/>
                      <a:pt x="30" y="25"/>
                      <a:pt x="30" y="27"/>
                    </a:cubicBezTo>
                    <a:cubicBezTo>
                      <a:pt x="30" y="28"/>
                      <a:pt x="26" y="43"/>
                      <a:pt x="25" y="43"/>
                    </a:cubicBezTo>
                    <a:cubicBezTo>
                      <a:pt x="24" y="44"/>
                      <a:pt x="9" y="49"/>
                      <a:pt x="0" y="52"/>
                    </a:cubicBezTo>
                    <a:cubicBezTo>
                      <a:pt x="2" y="56"/>
                      <a:pt x="6" y="65"/>
                      <a:pt x="10" y="72"/>
                    </a:cubicBezTo>
                    <a:cubicBezTo>
                      <a:pt x="10" y="72"/>
                      <a:pt x="11" y="72"/>
                      <a:pt x="12" y="71"/>
                    </a:cubicBezTo>
                    <a:cubicBezTo>
                      <a:pt x="16" y="68"/>
                      <a:pt x="21" y="70"/>
                      <a:pt x="25" y="69"/>
                    </a:cubicBezTo>
                    <a:cubicBezTo>
                      <a:pt x="28" y="68"/>
                      <a:pt x="25" y="65"/>
                      <a:pt x="28" y="63"/>
                    </a:cubicBezTo>
                    <a:cubicBezTo>
                      <a:pt x="31" y="60"/>
                      <a:pt x="35" y="62"/>
                      <a:pt x="37" y="61"/>
                    </a:cubicBezTo>
                    <a:cubicBezTo>
                      <a:pt x="38" y="60"/>
                      <a:pt x="39" y="55"/>
                      <a:pt x="42" y="54"/>
                    </a:cubicBezTo>
                    <a:cubicBezTo>
                      <a:pt x="45" y="53"/>
                      <a:pt x="47" y="53"/>
                      <a:pt x="47" y="51"/>
                    </a:cubicBezTo>
                    <a:cubicBezTo>
                      <a:pt x="47" y="49"/>
                      <a:pt x="47" y="41"/>
                      <a:pt x="50" y="40"/>
                    </a:cubicBezTo>
                    <a:cubicBezTo>
                      <a:pt x="52" y="40"/>
                      <a:pt x="56" y="37"/>
                      <a:pt x="56" y="36"/>
                    </a:cubicBezTo>
                    <a:cubicBezTo>
                      <a:pt x="56" y="34"/>
                      <a:pt x="61" y="29"/>
                      <a:pt x="63" y="26"/>
                    </a:cubicBezTo>
                    <a:cubicBezTo>
                      <a:pt x="65" y="24"/>
                      <a:pt x="65" y="22"/>
                      <a:pt x="62" y="22"/>
                    </a:cubicBezTo>
                    <a:cubicBezTo>
                      <a:pt x="60" y="22"/>
                      <a:pt x="57" y="15"/>
                      <a:pt x="56" y="14"/>
                    </a:cubicBezTo>
                    <a:cubicBezTo>
                      <a:pt x="55" y="12"/>
                      <a:pt x="48" y="13"/>
                      <a:pt x="42" y="9"/>
                    </a:cubicBezTo>
                    <a:cubicBezTo>
                      <a:pt x="40" y="7"/>
                      <a:pt x="39" y="3"/>
                      <a:pt x="38" y="0"/>
                    </a:cubicBezTo>
                    <a:cubicBezTo>
                      <a:pt x="35" y="2"/>
                      <a:pt x="35" y="2"/>
                      <a:pt x="35" y="2"/>
                    </a:cubicBezTo>
                    <a:lnTo>
                      <a:pt x="32" y="2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9" name="Freeform 92">
                <a:extLst>
                  <a:ext uri="{FF2B5EF4-FFF2-40B4-BE49-F238E27FC236}">
                    <a16:creationId xmlns:a16="http://schemas.microsoft.com/office/drawing/2014/main" id="{4A81A5B1-CF91-4524-A1EE-8629A3E7F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4485" y="3587908"/>
                <a:ext cx="20076" cy="32623"/>
              </a:xfrm>
              <a:custGeom>
                <a:avLst/>
                <a:gdLst>
                  <a:gd name="T0" fmla="*/ 6 w 9"/>
                  <a:gd name="T1" fmla="*/ 14 h 14"/>
                  <a:gd name="T2" fmla="*/ 6 w 9"/>
                  <a:gd name="T3" fmla="*/ 12 h 14"/>
                  <a:gd name="T4" fmla="*/ 5 w 9"/>
                  <a:gd name="T5" fmla="*/ 1 h 14"/>
                  <a:gd name="T6" fmla="*/ 0 w 9"/>
                  <a:gd name="T7" fmla="*/ 9 h 14"/>
                  <a:gd name="T8" fmla="*/ 0 w 9"/>
                  <a:gd name="T9" fmla="*/ 9 h 14"/>
                  <a:gd name="T10" fmla="*/ 6 w 9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4">
                    <a:moveTo>
                      <a:pt x="6" y="14"/>
                    </a:moveTo>
                    <a:cubicBezTo>
                      <a:pt x="6" y="13"/>
                      <a:pt x="6" y="12"/>
                      <a:pt x="6" y="12"/>
                    </a:cubicBezTo>
                    <a:cubicBezTo>
                      <a:pt x="8" y="9"/>
                      <a:pt x="9" y="2"/>
                      <a:pt x="5" y="1"/>
                    </a:cubicBezTo>
                    <a:cubicBezTo>
                      <a:pt x="2" y="0"/>
                      <a:pt x="0" y="7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4"/>
                      <a:pt x="4" y="14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0" name="Freeform 93">
                <a:extLst>
                  <a:ext uri="{FF2B5EF4-FFF2-40B4-BE49-F238E27FC236}">
                    <a16:creationId xmlns:a16="http://schemas.microsoft.com/office/drawing/2014/main" id="{5E306E0C-1FBE-41C7-AE7E-82D856329D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586653"/>
                <a:ext cx="87831" cy="71519"/>
              </a:xfrm>
              <a:custGeom>
                <a:avLst/>
                <a:gdLst>
                  <a:gd name="T0" fmla="*/ 6 w 38"/>
                  <a:gd name="T1" fmla="*/ 29 h 31"/>
                  <a:gd name="T2" fmla="*/ 24 w 38"/>
                  <a:gd name="T3" fmla="*/ 31 h 31"/>
                  <a:gd name="T4" fmla="*/ 27 w 38"/>
                  <a:gd name="T5" fmla="*/ 24 h 31"/>
                  <a:gd name="T6" fmla="*/ 32 w 38"/>
                  <a:gd name="T7" fmla="*/ 18 h 31"/>
                  <a:gd name="T8" fmla="*/ 32 w 38"/>
                  <a:gd name="T9" fmla="*/ 12 h 31"/>
                  <a:gd name="T10" fmla="*/ 35 w 38"/>
                  <a:gd name="T11" fmla="*/ 12 h 31"/>
                  <a:gd name="T12" fmla="*/ 38 w 38"/>
                  <a:gd name="T13" fmla="*/ 10 h 31"/>
                  <a:gd name="T14" fmla="*/ 36 w 38"/>
                  <a:gd name="T15" fmla="*/ 0 h 31"/>
                  <a:gd name="T16" fmla="*/ 26 w 38"/>
                  <a:gd name="T17" fmla="*/ 11 h 31"/>
                  <a:gd name="T18" fmla="*/ 11 w 38"/>
                  <a:gd name="T19" fmla="*/ 18 h 31"/>
                  <a:gd name="T20" fmla="*/ 1 w 38"/>
                  <a:gd name="T21" fmla="*/ 20 h 31"/>
                  <a:gd name="T22" fmla="*/ 0 w 38"/>
                  <a:gd name="T23" fmla="*/ 20 h 31"/>
                  <a:gd name="T24" fmla="*/ 6 w 38"/>
                  <a:gd name="T25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1">
                    <a:moveTo>
                      <a:pt x="6" y="29"/>
                    </a:moveTo>
                    <a:cubicBezTo>
                      <a:pt x="7" y="29"/>
                      <a:pt x="19" y="31"/>
                      <a:pt x="24" y="31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5"/>
                      <a:pt x="37" y="0"/>
                      <a:pt x="36" y="0"/>
                    </a:cubicBezTo>
                    <a:cubicBezTo>
                      <a:pt x="34" y="0"/>
                      <a:pt x="28" y="6"/>
                      <a:pt x="26" y="11"/>
                    </a:cubicBezTo>
                    <a:cubicBezTo>
                      <a:pt x="24" y="15"/>
                      <a:pt x="17" y="19"/>
                      <a:pt x="11" y="18"/>
                    </a:cubicBezTo>
                    <a:cubicBezTo>
                      <a:pt x="5" y="17"/>
                      <a:pt x="3" y="19"/>
                      <a:pt x="1" y="20"/>
                    </a:cubicBezTo>
                    <a:cubicBezTo>
                      <a:pt x="1" y="21"/>
                      <a:pt x="0" y="21"/>
                      <a:pt x="0" y="20"/>
                    </a:cubicBezTo>
                    <a:cubicBezTo>
                      <a:pt x="0" y="25"/>
                      <a:pt x="5" y="28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1" name="Freeform 94">
                <a:extLst>
                  <a:ext uri="{FF2B5EF4-FFF2-40B4-BE49-F238E27FC236}">
                    <a16:creationId xmlns:a16="http://schemas.microsoft.com/office/drawing/2014/main" id="{BC6AFC1B-AD00-49F1-B15D-C560290058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2869" y="3964326"/>
                <a:ext cx="360106" cy="112925"/>
              </a:xfrm>
              <a:custGeom>
                <a:avLst/>
                <a:gdLst>
                  <a:gd name="T0" fmla="*/ 28 w 156"/>
                  <a:gd name="T1" fmla="*/ 18 h 49"/>
                  <a:gd name="T2" fmla="*/ 22 w 156"/>
                  <a:gd name="T3" fmla="*/ 9 h 49"/>
                  <a:gd name="T4" fmla="*/ 18 w 156"/>
                  <a:gd name="T5" fmla="*/ 5 h 49"/>
                  <a:gd name="T6" fmla="*/ 17 w 156"/>
                  <a:gd name="T7" fmla="*/ 4 h 49"/>
                  <a:gd name="T8" fmla="*/ 15 w 156"/>
                  <a:gd name="T9" fmla="*/ 7 h 49"/>
                  <a:gd name="T10" fmla="*/ 8 w 156"/>
                  <a:gd name="T11" fmla="*/ 7 h 49"/>
                  <a:gd name="T12" fmla="*/ 4 w 156"/>
                  <a:gd name="T13" fmla="*/ 2 h 49"/>
                  <a:gd name="T14" fmla="*/ 0 w 156"/>
                  <a:gd name="T15" fmla="*/ 2 h 49"/>
                  <a:gd name="T16" fmla="*/ 2 w 156"/>
                  <a:gd name="T17" fmla="*/ 14 h 49"/>
                  <a:gd name="T18" fmla="*/ 10 w 156"/>
                  <a:gd name="T19" fmla="*/ 29 h 49"/>
                  <a:gd name="T20" fmla="*/ 18 w 156"/>
                  <a:gd name="T21" fmla="*/ 37 h 49"/>
                  <a:gd name="T22" fmla="*/ 33 w 156"/>
                  <a:gd name="T23" fmla="*/ 45 h 49"/>
                  <a:gd name="T24" fmla="*/ 28 w 156"/>
                  <a:gd name="T25" fmla="*/ 33 h 49"/>
                  <a:gd name="T26" fmla="*/ 28 w 156"/>
                  <a:gd name="T27" fmla="*/ 18 h 49"/>
                  <a:gd name="T28" fmla="*/ 149 w 156"/>
                  <a:gd name="T29" fmla="*/ 9 h 49"/>
                  <a:gd name="T30" fmla="*/ 142 w 156"/>
                  <a:gd name="T31" fmla="*/ 7 h 49"/>
                  <a:gd name="T32" fmla="*/ 135 w 156"/>
                  <a:gd name="T33" fmla="*/ 0 h 49"/>
                  <a:gd name="T34" fmla="*/ 129 w 156"/>
                  <a:gd name="T35" fmla="*/ 9 h 49"/>
                  <a:gd name="T36" fmla="*/ 124 w 156"/>
                  <a:gd name="T37" fmla="*/ 14 h 49"/>
                  <a:gd name="T38" fmla="*/ 122 w 156"/>
                  <a:gd name="T39" fmla="*/ 16 h 49"/>
                  <a:gd name="T40" fmla="*/ 123 w 156"/>
                  <a:gd name="T41" fmla="*/ 21 h 49"/>
                  <a:gd name="T42" fmla="*/ 117 w 156"/>
                  <a:gd name="T43" fmla="*/ 23 h 49"/>
                  <a:gd name="T44" fmla="*/ 113 w 156"/>
                  <a:gd name="T45" fmla="*/ 17 h 49"/>
                  <a:gd name="T46" fmla="*/ 113 w 156"/>
                  <a:gd name="T47" fmla="*/ 17 h 49"/>
                  <a:gd name="T48" fmla="*/ 106 w 156"/>
                  <a:gd name="T49" fmla="*/ 28 h 49"/>
                  <a:gd name="T50" fmla="*/ 94 w 156"/>
                  <a:gd name="T51" fmla="*/ 32 h 49"/>
                  <a:gd name="T52" fmla="*/ 89 w 156"/>
                  <a:gd name="T53" fmla="*/ 42 h 49"/>
                  <a:gd name="T54" fmla="*/ 77 w 156"/>
                  <a:gd name="T55" fmla="*/ 39 h 49"/>
                  <a:gd name="T56" fmla="*/ 79 w 156"/>
                  <a:gd name="T57" fmla="*/ 44 h 49"/>
                  <a:gd name="T58" fmla="*/ 86 w 156"/>
                  <a:gd name="T59" fmla="*/ 48 h 49"/>
                  <a:gd name="T60" fmla="*/ 96 w 156"/>
                  <a:gd name="T61" fmla="*/ 47 h 49"/>
                  <a:gd name="T62" fmla="*/ 105 w 156"/>
                  <a:gd name="T63" fmla="*/ 43 h 49"/>
                  <a:gd name="T64" fmla="*/ 112 w 156"/>
                  <a:gd name="T65" fmla="*/ 45 h 49"/>
                  <a:gd name="T66" fmla="*/ 119 w 156"/>
                  <a:gd name="T67" fmla="*/ 40 h 49"/>
                  <a:gd name="T68" fmla="*/ 122 w 156"/>
                  <a:gd name="T69" fmla="*/ 32 h 49"/>
                  <a:gd name="T70" fmla="*/ 126 w 156"/>
                  <a:gd name="T71" fmla="*/ 25 h 49"/>
                  <a:gd name="T72" fmla="*/ 139 w 156"/>
                  <a:gd name="T73" fmla="*/ 20 h 49"/>
                  <a:gd name="T74" fmla="*/ 143 w 156"/>
                  <a:gd name="T75" fmla="*/ 21 h 49"/>
                  <a:gd name="T76" fmla="*/ 148 w 156"/>
                  <a:gd name="T77" fmla="*/ 16 h 49"/>
                  <a:gd name="T78" fmla="*/ 155 w 156"/>
                  <a:gd name="T79" fmla="*/ 13 h 49"/>
                  <a:gd name="T80" fmla="*/ 149 w 156"/>
                  <a:gd name="T81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6" h="49">
                    <a:moveTo>
                      <a:pt x="28" y="18"/>
                    </a:moveTo>
                    <a:cubicBezTo>
                      <a:pt x="28" y="12"/>
                      <a:pt x="23" y="13"/>
                      <a:pt x="22" y="9"/>
                    </a:cubicBezTo>
                    <a:cubicBezTo>
                      <a:pt x="20" y="6"/>
                      <a:pt x="18" y="8"/>
                      <a:pt x="18" y="5"/>
                    </a:cubicBezTo>
                    <a:cubicBezTo>
                      <a:pt x="18" y="5"/>
                      <a:pt x="17" y="5"/>
                      <a:pt x="17" y="4"/>
                    </a:cubicBezTo>
                    <a:cubicBezTo>
                      <a:pt x="14" y="5"/>
                      <a:pt x="15" y="7"/>
                      <a:pt x="15" y="7"/>
                    </a:cubicBezTo>
                    <a:cubicBezTo>
                      <a:pt x="14" y="8"/>
                      <a:pt x="8" y="8"/>
                      <a:pt x="8" y="7"/>
                    </a:cubicBezTo>
                    <a:cubicBezTo>
                      <a:pt x="8" y="5"/>
                      <a:pt x="7" y="2"/>
                      <a:pt x="4" y="2"/>
                    </a:cubicBezTo>
                    <a:cubicBezTo>
                      <a:pt x="3" y="2"/>
                      <a:pt x="1" y="1"/>
                      <a:pt x="0" y="2"/>
                    </a:cubicBezTo>
                    <a:cubicBezTo>
                      <a:pt x="2" y="6"/>
                      <a:pt x="2" y="10"/>
                      <a:pt x="2" y="14"/>
                    </a:cubicBezTo>
                    <a:cubicBezTo>
                      <a:pt x="2" y="19"/>
                      <a:pt x="9" y="26"/>
                      <a:pt x="10" y="29"/>
                    </a:cubicBezTo>
                    <a:cubicBezTo>
                      <a:pt x="11" y="32"/>
                      <a:pt x="13" y="33"/>
                      <a:pt x="18" y="37"/>
                    </a:cubicBezTo>
                    <a:cubicBezTo>
                      <a:pt x="22" y="40"/>
                      <a:pt x="32" y="45"/>
                      <a:pt x="33" y="45"/>
                    </a:cubicBezTo>
                    <a:cubicBezTo>
                      <a:pt x="35" y="44"/>
                      <a:pt x="31" y="36"/>
                      <a:pt x="28" y="33"/>
                    </a:cubicBezTo>
                    <a:cubicBezTo>
                      <a:pt x="25" y="30"/>
                      <a:pt x="28" y="23"/>
                      <a:pt x="28" y="18"/>
                    </a:cubicBezTo>
                    <a:close/>
                    <a:moveTo>
                      <a:pt x="149" y="9"/>
                    </a:moveTo>
                    <a:cubicBezTo>
                      <a:pt x="147" y="9"/>
                      <a:pt x="142" y="9"/>
                      <a:pt x="142" y="7"/>
                    </a:cubicBezTo>
                    <a:cubicBezTo>
                      <a:pt x="142" y="4"/>
                      <a:pt x="138" y="0"/>
                      <a:pt x="135" y="0"/>
                    </a:cubicBezTo>
                    <a:cubicBezTo>
                      <a:pt x="132" y="0"/>
                      <a:pt x="129" y="6"/>
                      <a:pt x="129" y="9"/>
                    </a:cubicBezTo>
                    <a:cubicBezTo>
                      <a:pt x="128" y="11"/>
                      <a:pt x="124" y="11"/>
                      <a:pt x="124" y="14"/>
                    </a:cubicBezTo>
                    <a:cubicBezTo>
                      <a:pt x="124" y="15"/>
                      <a:pt x="124" y="16"/>
                      <a:pt x="122" y="16"/>
                    </a:cubicBezTo>
                    <a:cubicBezTo>
                      <a:pt x="123" y="19"/>
                      <a:pt x="124" y="21"/>
                      <a:pt x="123" y="21"/>
                    </a:cubicBezTo>
                    <a:cubicBezTo>
                      <a:pt x="121" y="20"/>
                      <a:pt x="120" y="23"/>
                      <a:pt x="117" y="23"/>
                    </a:cubicBezTo>
                    <a:cubicBezTo>
                      <a:pt x="116" y="23"/>
                      <a:pt x="115" y="20"/>
                      <a:pt x="113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1" y="17"/>
                      <a:pt x="107" y="24"/>
                      <a:pt x="106" y="28"/>
                    </a:cubicBezTo>
                    <a:cubicBezTo>
                      <a:pt x="105" y="33"/>
                      <a:pt x="100" y="31"/>
                      <a:pt x="94" y="32"/>
                    </a:cubicBezTo>
                    <a:cubicBezTo>
                      <a:pt x="88" y="32"/>
                      <a:pt x="90" y="39"/>
                      <a:pt x="89" y="42"/>
                    </a:cubicBezTo>
                    <a:cubicBezTo>
                      <a:pt x="88" y="45"/>
                      <a:pt x="80" y="40"/>
                      <a:pt x="77" y="39"/>
                    </a:cubicBezTo>
                    <a:cubicBezTo>
                      <a:pt x="77" y="42"/>
                      <a:pt x="78" y="44"/>
                      <a:pt x="79" y="44"/>
                    </a:cubicBezTo>
                    <a:cubicBezTo>
                      <a:pt x="81" y="44"/>
                      <a:pt x="84" y="49"/>
                      <a:pt x="86" y="48"/>
                    </a:cubicBezTo>
                    <a:cubicBezTo>
                      <a:pt x="88" y="46"/>
                      <a:pt x="94" y="48"/>
                      <a:pt x="96" y="47"/>
                    </a:cubicBezTo>
                    <a:cubicBezTo>
                      <a:pt x="99" y="46"/>
                      <a:pt x="100" y="43"/>
                      <a:pt x="105" y="43"/>
                    </a:cubicBezTo>
                    <a:cubicBezTo>
                      <a:pt x="109" y="43"/>
                      <a:pt x="107" y="47"/>
                      <a:pt x="112" y="45"/>
                    </a:cubicBezTo>
                    <a:cubicBezTo>
                      <a:pt x="117" y="42"/>
                      <a:pt x="120" y="44"/>
                      <a:pt x="119" y="40"/>
                    </a:cubicBezTo>
                    <a:cubicBezTo>
                      <a:pt x="119" y="36"/>
                      <a:pt x="122" y="36"/>
                      <a:pt x="122" y="32"/>
                    </a:cubicBezTo>
                    <a:cubicBezTo>
                      <a:pt x="121" y="29"/>
                      <a:pt x="127" y="31"/>
                      <a:pt x="126" y="25"/>
                    </a:cubicBezTo>
                    <a:cubicBezTo>
                      <a:pt x="126" y="19"/>
                      <a:pt x="135" y="20"/>
                      <a:pt x="139" y="20"/>
                    </a:cubicBezTo>
                    <a:cubicBezTo>
                      <a:pt x="140" y="20"/>
                      <a:pt x="141" y="20"/>
                      <a:pt x="143" y="21"/>
                    </a:cubicBezTo>
                    <a:cubicBezTo>
                      <a:pt x="145" y="20"/>
                      <a:pt x="149" y="18"/>
                      <a:pt x="148" y="16"/>
                    </a:cubicBezTo>
                    <a:cubicBezTo>
                      <a:pt x="145" y="14"/>
                      <a:pt x="154" y="16"/>
                      <a:pt x="155" y="13"/>
                    </a:cubicBezTo>
                    <a:cubicBezTo>
                      <a:pt x="156" y="10"/>
                      <a:pt x="152" y="8"/>
                      <a:pt x="149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2" name="Freeform 95">
                <a:extLst>
                  <a:ext uri="{FF2B5EF4-FFF2-40B4-BE49-F238E27FC236}">
                    <a16:creationId xmlns:a16="http://schemas.microsoft.com/office/drawing/2014/main" id="{420880B7-4782-4ADF-9A0B-56D564728B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3852" y="4000713"/>
                <a:ext cx="25095" cy="16311"/>
              </a:xfrm>
              <a:custGeom>
                <a:avLst/>
                <a:gdLst>
                  <a:gd name="T0" fmla="*/ 4 w 11"/>
                  <a:gd name="T1" fmla="*/ 7 h 7"/>
                  <a:gd name="T2" fmla="*/ 10 w 11"/>
                  <a:gd name="T3" fmla="*/ 5 h 7"/>
                  <a:gd name="T4" fmla="*/ 9 w 11"/>
                  <a:gd name="T5" fmla="*/ 0 h 7"/>
                  <a:gd name="T6" fmla="*/ 6 w 11"/>
                  <a:gd name="T7" fmla="*/ 2 h 7"/>
                  <a:gd name="T8" fmla="*/ 0 w 11"/>
                  <a:gd name="T9" fmla="*/ 1 h 7"/>
                  <a:gd name="T10" fmla="*/ 4 w 11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7">
                    <a:moveTo>
                      <a:pt x="4" y="7"/>
                    </a:moveTo>
                    <a:cubicBezTo>
                      <a:pt x="7" y="7"/>
                      <a:pt x="8" y="4"/>
                      <a:pt x="10" y="5"/>
                    </a:cubicBezTo>
                    <a:cubicBezTo>
                      <a:pt x="11" y="5"/>
                      <a:pt x="10" y="3"/>
                      <a:pt x="9" y="0"/>
                    </a:cubicBezTo>
                    <a:cubicBezTo>
                      <a:pt x="8" y="1"/>
                      <a:pt x="6" y="1"/>
                      <a:pt x="6" y="2"/>
                    </a:cubicBezTo>
                    <a:cubicBezTo>
                      <a:pt x="6" y="4"/>
                      <a:pt x="2" y="1"/>
                      <a:pt x="0" y="1"/>
                    </a:cubicBezTo>
                    <a:cubicBezTo>
                      <a:pt x="2" y="4"/>
                      <a:pt x="3" y="7"/>
                      <a:pt x="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3" name="Freeform 96">
                <a:extLst>
                  <a:ext uri="{FF2B5EF4-FFF2-40B4-BE49-F238E27FC236}">
                    <a16:creationId xmlns:a16="http://schemas.microsoft.com/office/drawing/2014/main" id="{8196D3F1-E8E8-4EB6-A0EA-4CA666E6F7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399" y="3353274"/>
                <a:ext cx="181935" cy="178171"/>
              </a:xfrm>
              <a:custGeom>
                <a:avLst/>
                <a:gdLst>
                  <a:gd name="T0" fmla="*/ 66 w 79"/>
                  <a:gd name="T1" fmla="*/ 69 h 77"/>
                  <a:gd name="T2" fmla="*/ 70 w 79"/>
                  <a:gd name="T3" fmla="*/ 66 h 77"/>
                  <a:gd name="T4" fmla="*/ 75 w 79"/>
                  <a:gd name="T5" fmla="*/ 69 h 77"/>
                  <a:gd name="T6" fmla="*/ 79 w 79"/>
                  <a:gd name="T7" fmla="*/ 68 h 77"/>
                  <a:gd name="T8" fmla="*/ 74 w 79"/>
                  <a:gd name="T9" fmla="*/ 61 h 77"/>
                  <a:gd name="T10" fmla="*/ 71 w 79"/>
                  <a:gd name="T11" fmla="*/ 56 h 77"/>
                  <a:gd name="T12" fmla="*/ 72 w 79"/>
                  <a:gd name="T13" fmla="*/ 50 h 77"/>
                  <a:gd name="T14" fmla="*/ 68 w 79"/>
                  <a:gd name="T15" fmla="*/ 46 h 77"/>
                  <a:gd name="T16" fmla="*/ 59 w 79"/>
                  <a:gd name="T17" fmla="*/ 40 h 77"/>
                  <a:gd name="T18" fmla="*/ 56 w 79"/>
                  <a:gd name="T19" fmla="*/ 35 h 77"/>
                  <a:gd name="T20" fmla="*/ 55 w 79"/>
                  <a:gd name="T21" fmla="*/ 28 h 77"/>
                  <a:gd name="T22" fmla="*/ 58 w 79"/>
                  <a:gd name="T23" fmla="*/ 22 h 77"/>
                  <a:gd name="T24" fmla="*/ 59 w 79"/>
                  <a:gd name="T25" fmla="*/ 17 h 77"/>
                  <a:gd name="T26" fmla="*/ 56 w 79"/>
                  <a:gd name="T27" fmla="*/ 14 h 77"/>
                  <a:gd name="T28" fmla="*/ 51 w 79"/>
                  <a:gd name="T29" fmla="*/ 9 h 77"/>
                  <a:gd name="T30" fmla="*/ 48 w 79"/>
                  <a:gd name="T31" fmla="*/ 3 h 77"/>
                  <a:gd name="T32" fmla="*/ 40 w 79"/>
                  <a:gd name="T33" fmla="*/ 1 h 77"/>
                  <a:gd name="T34" fmla="*/ 33 w 79"/>
                  <a:gd name="T35" fmla="*/ 0 h 77"/>
                  <a:gd name="T36" fmla="*/ 29 w 79"/>
                  <a:gd name="T37" fmla="*/ 3 h 77"/>
                  <a:gd name="T38" fmla="*/ 29 w 79"/>
                  <a:gd name="T39" fmla="*/ 3 h 77"/>
                  <a:gd name="T40" fmla="*/ 24 w 79"/>
                  <a:gd name="T41" fmla="*/ 6 h 77"/>
                  <a:gd name="T42" fmla="*/ 19 w 79"/>
                  <a:gd name="T43" fmla="*/ 10 h 77"/>
                  <a:gd name="T44" fmla="*/ 20 w 79"/>
                  <a:gd name="T45" fmla="*/ 17 h 77"/>
                  <a:gd name="T46" fmla="*/ 19 w 79"/>
                  <a:gd name="T47" fmla="*/ 23 h 77"/>
                  <a:gd name="T48" fmla="*/ 17 w 79"/>
                  <a:gd name="T49" fmla="*/ 28 h 77"/>
                  <a:gd name="T50" fmla="*/ 0 w 79"/>
                  <a:gd name="T51" fmla="*/ 37 h 77"/>
                  <a:gd name="T52" fmla="*/ 1 w 79"/>
                  <a:gd name="T53" fmla="*/ 41 h 77"/>
                  <a:gd name="T54" fmla="*/ 3 w 79"/>
                  <a:gd name="T55" fmla="*/ 49 h 77"/>
                  <a:gd name="T56" fmla="*/ 9 w 79"/>
                  <a:gd name="T57" fmla="*/ 49 h 77"/>
                  <a:gd name="T58" fmla="*/ 25 w 79"/>
                  <a:gd name="T59" fmla="*/ 58 h 77"/>
                  <a:gd name="T60" fmla="*/ 44 w 79"/>
                  <a:gd name="T61" fmla="*/ 72 h 77"/>
                  <a:gd name="T62" fmla="*/ 54 w 79"/>
                  <a:gd name="T63" fmla="*/ 76 h 77"/>
                  <a:gd name="T64" fmla="*/ 63 w 79"/>
                  <a:gd name="T65" fmla="*/ 77 h 77"/>
                  <a:gd name="T66" fmla="*/ 66 w 79"/>
                  <a:gd name="T67" fmla="*/ 6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9" h="77">
                    <a:moveTo>
                      <a:pt x="66" y="69"/>
                    </a:moveTo>
                    <a:cubicBezTo>
                      <a:pt x="67" y="68"/>
                      <a:pt x="68" y="67"/>
                      <a:pt x="70" y="66"/>
                    </a:cubicBezTo>
                    <a:cubicBezTo>
                      <a:pt x="72" y="66"/>
                      <a:pt x="73" y="67"/>
                      <a:pt x="75" y="69"/>
                    </a:cubicBezTo>
                    <a:cubicBezTo>
                      <a:pt x="76" y="69"/>
                      <a:pt x="78" y="68"/>
                      <a:pt x="79" y="68"/>
                    </a:cubicBezTo>
                    <a:cubicBezTo>
                      <a:pt x="77" y="65"/>
                      <a:pt x="74" y="63"/>
                      <a:pt x="74" y="61"/>
                    </a:cubicBezTo>
                    <a:cubicBezTo>
                      <a:pt x="75" y="59"/>
                      <a:pt x="72" y="57"/>
                      <a:pt x="71" y="56"/>
                    </a:cubicBezTo>
                    <a:cubicBezTo>
                      <a:pt x="71" y="54"/>
                      <a:pt x="73" y="52"/>
                      <a:pt x="72" y="50"/>
                    </a:cubicBezTo>
                    <a:cubicBezTo>
                      <a:pt x="71" y="49"/>
                      <a:pt x="70" y="46"/>
                      <a:pt x="68" y="46"/>
                    </a:cubicBezTo>
                    <a:cubicBezTo>
                      <a:pt x="66" y="45"/>
                      <a:pt x="59" y="42"/>
                      <a:pt x="59" y="40"/>
                    </a:cubicBezTo>
                    <a:cubicBezTo>
                      <a:pt x="60" y="37"/>
                      <a:pt x="57" y="36"/>
                      <a:pt x="56" y="35"/>
                    </a:cubicBezTo>
                    <a:cubicBezTo>
                      <a:pt x="54" y="35"/>
                      <a:pt x="53" y="29"/>
                      <a:pt x="55" y="28"/>
                    </a:cubicBezTo>
                    <a:cubicBezTo>
                      <a:pt x="56" y="27"/>
                      <a:pt x="56" y="22"/>
                      <a:pt x="58" y="22"/>
                    </a:cubicBezTo>
                    <a:cubicBezTo>
                      <a:pt x="60" y="22"/>
                      <a:pt x="58" y="19"/>
                      <a:pt x="59" y="17"/>
                    </a:cubicBezTo>
                    <a:cubicBezTo>
                      <a:pt x="59" y="15"/>
                      <a:pt x="57" y="14"/>
                      <a:pt x="56" y="14"/>
                    </a:cubicBezTo>
                    <a:cubicBezTo>
                      <a:pt x="54" y="14"/>
                      <a:pt x="51" y="11"/>
                      <a:pt x="51" y="9"/>
                    </a:cubicBezTo>
                    <a:cubicBezTo>
                      <a:pt x="51" y="7"/>
                      <a:pt x="48" y="4"/>
                      <a:pt x="48" y="3"/>
                    </a:cubicBezTo>
                    <a:cubicBezTo>
                      <a:pt x="48" y="7"/>
                      <a:pt x="42" y="1"/>
                      <a:pt x="40" y="1"/>
                    </a:cubicBezTo>
                    <a:cubicBezTo>
                      <a:pt x="38" y="2"/>
                      <a:pt x="36" y="0"/>
                      <a:pt x="33" y="0"/>
                    </a:cubicBezTo>
                    <a:cubicBezTo>
                      <a:pt x="30" y="0"/>
                      <a:pt x="30" y="2"/>
                      <a:pt x="29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0" y="8"/>
                      <a:pt x="19" y="10"/>
                    </a:cubicBezTo>
                    <a:cubicBezTo>
                      <a:pt x="18" y="13"/>
                      <a:pt x="21" y="15"/>
                      <a:pt x="20" y="17"/>
                    </a:cubicBezTo>
                    <a:cubicBezTo>
                      <a:pt x="19" y="18"/>
                      <a:pt x="19" y="22"/>
                      <a:pt x="19" y="23"/>
                    </a:cubicBezTo>
                    <a:cubicBezTo>
                      <a:pt x="20" y="24"/>
                      <a:pt x="17" y="28"/>
                      <a:pt x="17" y="28"/>
                    </a:cubicBezTo>
                    <a:cubicBezTo>
                      <a:pt x="17" y="28"/>
                      <a:pt x="8" y="33"/>
                      <a:pt x="0" y="37"/>
                    </a:cubicBezTo>
                    <a:cubicBezTo>
                      <a:pt x="0" y="38"/>
                      <a:pt x="0" y="40"/>
                      <a:pt x="1" y="41"/>
                    </a:cubicBezTo>
                    <a:cubicBezTo>
                      <a:pt x="1" y="43"/>
                      <a:pt x="2" y="46"/>
                      <a:pt x="3" y="49"/>
                    </a:cubicBezTo>
                    <a:cubicBezTo>
                      <a:pt x="6" y="49"/>
                      <a:pt x="6" y="49"/>
                      <a:pt x="9" y="49"/>
                    </a:cubicBezTo>
                    <a:cubicBezTo>
                      <a:pt x="12" y="49"/>
                      <a:pt x="22" y="57"/>
                      <a:pt x="25" y="58"/>
                    </a:cubicBezTo>
                    <a:cubicBezTo>
                      <a:pt x="27" y="59"/>
                      <a:pt x="41" y="70"/>
                      <a:pt x="44" y="72"/>
                    </a:cubicBezTo>
                    <a:cubicBezTo>
                      <a:pt x="47" y="75"/>
                      <a:pt x="52" y="76"/>
                      <a:pt x="54" y="76"/>
                    </a:cubicBezTo>
                    <a:cubicBezTo>
                      <a:pt x="55" y="76"/>
                      <a:pt x="59" y="76"/>
                      <a:pt x="63" y="77"/>
                    </a:cubicBezTo>
                    <a:cubicBezTo>
                      <a:pt x="64" y="74"/>
                      <a:pt x="66" y="70"/>
                      <a:pt x="66" y="6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4" name="Freeform 97">
                <a:extLst>
                  <a:ext uri="{FF2B5EF4-FFF2-40B4-BE49-F238E27FC236}">
                    <a16:creationId xmlns:a16="http://schemas.microsoft.com/office/drawing/2014/main" id="{055F75DF-4510-4006-AC80-2AD0EA2AE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7947" y="3505096"/>
                <a:ext cx="35132" cy="35132"/>
              </a:xfrm>
              <a:custGeom>
                <a:avLst/>
                <a:gdLst>
                  <a:gd name="T0" fmla="*/ 5 w 15"/>
                  <a:gd name="T1" fmla="*/ 11 h 15"/>
                  <a:gd name="T2" fmla="*/ 9 w 15"/>
                  <a:gd name="T3" fmla="*/ 15 h 15"/>
                  <a:gd name="T4" fmla="*/ 15 w 15"/>
                  <a:gd name="T5" fmla="*/ 15 h 15"/>
                  <a:gd name="T6" fmla="*/ 12 w 15"/>
                  <a:gd name="T7" fmla="*/ 5 h 15"/>
                  <a:gd name="T8" fmla="*/ 12 w 15"/>
                  <a:gd name="T9" fmla="*/ 3 h 15"/>
                  <a:gd name="T10" fmla="*/ 7 w 15"/>
                  <a:gd name="T11" fmla="*/ 0 h 15"/>
                  <a:gd name="T12" fmla="*/ 3 w 15"/>
                  <a:gd name="T13" fmla="*/ 3 h 15"/>
                  <a:gd name="T14" fmla="*/ 0 w 15"/>
                  <a:gd name="T15" fmla="*/ 11 h 15"/>
                  <a:gd name="T16" fmla="*/ 5 w 15"/>
                  <a:gd name="T1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5">
                    <a:moveTo>
                      <a:pt x="5" y="11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1"/>
                      <a:pt x="12" y="6"/>
                      <a:pt x="12" y="5"/>
                    </a:cubicBezTo>
                    <a:cubicBezTo>
                      <a:pt x="12" y="4"/>
                      <a:pt x="12" y="4"/>
                      <a:pt x="12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3" y="4"/>
                      <a:pt x="1" y="8"/>
                      <a:pt x="0" y="11"/>
                    </a:cubicBezTo>
                    <a:cubicBezTo>
                      <a:pt x="3" y="11"/>
                      <a:pt x="5" y="11"/>
                      <a:pt x="5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5" name="Freeform 98">
                <a:extLst>
                  <a:ext uri="{FF2B5EF4-FFF2-40B4-BE49-F238E27FC236}">
                    <a16:creationId xmlns:a16="http://schemas.microsoft.com/office/drawing/2014/main" id="{F026B57F-92E5-45BF-94BF-39CD18427A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0629" y="3039593"/>
                <a:ext cx="272276" cy="225851"/>
              </a:xfrm>
              <a:custGeom>
                <a:avLst/>
                <a:gdLst>
                  <a:gd name="T0" fmla="*/ 104 w 118"/>
                  <a:gd name="T1" fmla="*/ 22 h 98"/>
                  <a:gd name="T2" fmla="*/ 99 w 118"/>
                  <a:gd name="T3" fmla="*/ 21 h 98"/>
                  <a:gd name="T4" fmla="*/ 94 w 118"/>
                  <a:gd name="T5" fmla="*/ 18 h 98"/>
                  <a:gd name="T6" fmla="*/ 86 w 118"/>
                  <a:gd name="T7" fmla="*/ 17 h 98"/>
                  <a:gd name="T8" fmla="*/ 82 w 118"/>
                  <a:gd name="T9" fmla="*/ 14 h 98"/>
                  <a:gd name="T10" fmla="*/ 79 w 118"/>
                  <a:gd name="T11" fmla="*/ 10 h 98"/>
                  <a:gd name="T12" fmla="*/ 76 w 118"/>
                  <a:gd name="T13" fmla="*/ 12 h 98"/>
                  <a:gd name="T14" fmla="*/ 73 w 118"/>
                  <a:gd name="T15" fmla="*/ 9 h 98"/>
                  <a:gd name="T16" fmla="*/ 68 w 118"/>
                  <a:gd name="T17" fmla="*/ 6 h 98"/>
                  <a:gd name="T18" fmla="*/ 64 w 118"/>
                  <a:gd name="T19" fmla="*/ 4 h 98"/>
                  <a:gd name="T20" fmla="*/ 62 w 118"/>
                  <a:gd name="T21" fmla="*/ 1 h 98"/>
                  <a:gd name="T22" fmla="*/ 60 w 118"/>
                  <a:gd name="T23" fmla="*/ 0 h 98"/>
                  <a:gd name="T24" fmla="*/ 59 w 118"/>
                  <a:gd name="T25" fmla="*/ 0 h 98"/>
                  <a:gd name="T26" fmla="*/ 54 w 118"/>
                  <a:gd name="T27" fmla="*/ 7 h 98"/>
                  <a:gd name="T28" fmla="*/ 45 w 118"/>
                  <a:gd name="T29" fmla="*/ 12 h 98"/>
                  <a:gd name="T30" fmla="*/ 40 w 118"/>
                  <a:gd name="T31" fmla="*/ 18 h 98"/>
                  <a:gd name="T32" fmla="*/ 30 w 118"/>
                  <a:gd name="T33" fmla="*/ 15 h 98"/>
                  <a:gd name="T34" fmla="*/ 25 w 118"/>
                  <a:gd name="T35" fmla="*/ 18 h 98"/>
                  <a:gd name="T36" fmla="*/ 27 w 118"/>
                  <a:gd name="T37" fmla="*/ 26 h 98"/>
                  <a:gd name="T38" fmla="*/ 20 w 118"/>
                  <a:gd name="T39" fmla="*/ 26 h 98"/>
                  <a:gd name="T40" fmla="*/ 15 w 118"/>
                  <a:gd name="T41" fmla="*/ 24 h 98"/>
                  <a:gd name="T42" fmla="*/ 7 w 118"/>
                  <a:gd name="T43" fmla="*/ 24 h 98"/>
                  <a:gd name="T44" fmla="*/ 2 w 118"/>
                  <a:gd name="T45" fmla="*/ 28 h 98"/>
                  <a:gd name="T46" fmla="*/ 3 w 118"/>
                  <a:gd name="T47" fmla="*/ 33 h 98"/>
                  <a:gd name="T48" fmla="*/ 13 w 118"/>
                  <a:gd name="T49" fmla="*/ 37 h 98"/>
                  <a:gd name="T50" fmla="*/ 21 w 118"/>
                  <a:gd name="T51" fmla="*/ 39 h 98"/>
                  <a:gd name="T52" fmla="*/ 23 w 118"/>
                  <a:gd name="T53" fmla="*/ 42 h 98"/>
                  <a:gd name="T54" fmla="*/ 29 w 118"/>
                  <a:gd name="T55" fmla="*/ 49 h 98"/>
                  <a:gd name="T56" fmla="*/ 32 w 118"/>
                  <a:gd name="T57" fmla="*/ 55 h 98"/>
                  <a:gd name="T58" fmla="*/ 30 w 118"/>
                  <a:gd name="T59" fmla="*/ 65 h 98"/>
                  <a:gd name="T60" fmla="*/ 27 w 118"/>
                  <a:gd name="T61" fmla="*/ 79 h 98"/>
                  <a:gd name="T62" fmla="*/ 26 w 118"/>
                  <a:gd name="T63" fmla="*/ 80 h 98"/>
                  <a:gd name="T64" fmla="*/ 31 w 118"/>
                  <a:gd name="T65" fmla="*/ 82 h 98"/>
                  <a:gd name="T66" fmla="*/ 38 w 118"/>
                  <a:gd name="T67" fmla="*/ 86 h 98"/>
                  <a:gd name="T68" fmla="*/ 45 w 118"/>
                  <a:gd name="T69" fmla="*/ 85 h 98"/>
                  <a:gd name="T70" fmla="*/ 49 w 118"/>
                  <a:gd name="T71" fmla="*/ 86 h 98"/>
                  <a:gd name="T72" fmla="*/ 58 w 118"/>
                  <a:gd name="T73" fmla="*/ 88 h 98"/>
                  <a:gd name="T74" fmla="*/ 66 w 118"/>
                  <a:gd name="T75" fmla="*/ 88 h 98"/>
                  <a:gd name="T76" fmla="*/ 66 w 118"/>
                  <a:gd name="T77" fmla="*/ 86 h 98"/>
                  <a:gd name="T78" fmla="*/ 73 w 118"/>
                  <a:gd name="T79" fmla="*/ 78 h 98"/>
                  <a:gd name="T80" fmla="*/ 87 w 118"/>
                  <a:gd name="T81" fmla="*/ 82 h 98"/>
                  <a:gd name="T82" fmla="*/ 97 w 118"/>
                  <a:gd name="T83" fmla="*/ 79 h 98"/>
                  <a:gd name="T84" fmla="*/ 102 w 118"/>
                  <a:gd name="T85" fmla="*/ 75 h 98"/>
                  <a:gd name="T86" fmla="*/ 103 w 118"/>
                  <a:gd name="T87" fmla="*/ 73 h 98"/>
                  <a:gd name="T88" fmla="*/ 99 w 118"/>
                  <a:gd name="T89" fmla="*/ 71 h 98"/>
                  <a:gd name="T90" fmla="*/ 97 w 118"/>
                  <a:gd name="T91" fmla="*/ 67 h 98"/>
                  <a:gd name="T92" fmla="*/ 95 w 118"/>
                  <a:gd name="T93" fmla="*/ 63 h 98"/>
                  <a:gd name="T94" fmla="*/ 96 w 118"/>
                  <a:gd name="T95" fmla="*/ 61 h 98"/>
                  <a:gd name="T96" fmla="*/ 98 w 118"/>
                  <a:gd name="T97" fmla="*/ 58 h 98"/>
                  <a:gd name="T98" fmla="*/ 97 w 118"/>
                  <a:gd name="T99" fmla="*/ 54 h 98"/>
                  <a:gd name="T100" fmla="*/ 96 w 118"/>
                  <a:gd name="T101" fmla="*/ 50 h 98"/>
                  <a:gd name="T102" fmla="*/ 92 w 118"/>
                  <a:gd name="T103" fmla="*/ 50 h 98"/>
                  <a:gd name="T104" fmla="*/ 91 w 118"/>
                  <a:gd name="T105" fmla="*/ 47 h 98"/>
                  <a:gd name="T106" fmla="*/ 96 w 118"/>
                  <a:gd name="T107" fmla="*/ 41 h 98"/>
                  <a:gd name="T108" fmla="*/ 100 w 118"/>
                  <a:gd name="T109" fmla="*/ 37 h 98"/>
                  <a:gd name="T110" fmla="*/ 102 w 118"/>
                  <a:gd name="T111" fmla="*/ 31 h 98"/>
                  <a:gd name="T112" fmla="*/ 105 w 118"/>
                  <a:gd name="T113" fmla="*/ 25 h 98"/>
                  <a:gd name="T114" fmla="*/ 104 w 118"/>
                  <a:gd name="T115" fmla="*/ 22 h 98"/>
                  <a:gd name="T116" fmla="*/ 116 w 118"/>
                  <a:gd name="T117" fmla="*/ 83 h 98"/>
                  <a:gd name="T118" fmla="*/ 111 w 118"/>
                  <a:gd name="T119" fmla="*/ 87 h 98"/>
                  <a:gd name="T120" fmla="*/ 115 w 118"/>
                  <a:gd name="T121" fmla="*/ 98 h 98"/>
                  <a:gd name="T122" fmla="*/ 116 w 118"/>
                  <a:gd name="T123" fmla="*/ 8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8" h="98">
                    <a:moveTo>
                      <a:pt x="104" y="22"/>
                    </a:moveTo>
                    <a:cubicBezTo>
                      <a:pt x="103" y="22"/>
                      <a:pt x="102" y="21"/>
                      <a:pt x="99" y="21"/>
                    </a:cubicBezTo>
                    <a:cubicBezTo>
                      <a:pt x="97" y="21"/>
                      <a:pt x="95" y="20"/>
                      <a:pt x="94" y="18"/>
                    </a:cubicBezTo>
                    <a:cubicBezTo>
                      <a:pt x="93" y="17"/>
                      <a:pt x="88" y="16"/>
                      <a:pt x="86" y="17"/>
                    </a:cubicBezTo>
                    <a:cubicBezTo>
                      <a:pt x="84" y="17"/>
                      <a:pt x="83" y="14"/>
                      <a:pt x="82" y="14"/>
                    </a:cubicBezTo>
                    <a:cubicBezTo>
                      <a:pt x="80" y="14"/>
                      <a:pt x="79" y="12"/>
                      <a:pt x="79" y="10"/>
                    </a:cubicBezTo>
                    <a:cubicBezTo>
                      <a:pt x="79" y="9"/>
                      <a:pt x="77" y="11"/>
                      <a:pt x="76" y="12"/>
                    </a:cubicBezTo>
                    <a:cubicBezTo>
                      <a:pt x="74" y="13"/>
                      <a:pt x="74" y="10"/>
                      <a:pt x="73" y="9"/>
                    </a:cubicBezTo>
                    <a:cubicBezTo>
                      <a:pt x="73" y="8"/>
                      <a:pt x="70" y="7"/>
                      <a:pt x="68" y="6"/>
                    </a:cubicBezTo>
                    <a:cubicBezTo>
                      <a:pt x="67" y="5"/>
                      <a:pt x="65" y="3"/>
                      <a:pt x="64" y="4"/>
                    </a:cubicBezTo>
                    <a:cubicBezTo>
                      <a:pt x="64" y="5"/>
                      <a:pt x="62" y="2"/>
                      <a:pt x="62" y="1"/>
                    </a:cubicBezTo>
                    <a:cubicBezTo>
                      <a:pt x="61" y="0"/>
                      <a:pt x="61" y="0"/>
                      <a:pt x="60" y="0"/>
                    </a:cubicBezTo>
                    <a:cubicBezTo>
                      <a:pt x="60" y="0"/>
                      <a:pt x="59" y="0"/>
                      <a:pt x="59" y="0"/>
                    </a:cubicBezTo>
                    <a:cubicBezTo>
                      <a:pt x="56" y="0"/>
                      <a:pt x="53" y="2"/>
                      <a:pt x="54" y="7"/>
                    </a:cubicBezTo>
                    <a:cubicBezTo>
                      <a:pt x="54" y="12"/>
                      <a:pt x="50" y="12"/>
                      <a:pt x="45" y="12"/>
                    </a:cubicBezTo>
                    <a:cubicBezTo>
                      <a:pt x="41" y="13"/>
                      <a:pt x="42" y="17"/>
                      <a:pt x="40" y="18"/>
                    </a:cubicBezTo>
                    <a:cubicBezTo>
                      <a:pt x="38" y="20"/>
                      <a:pt x="31" y="17"/>
                      <a:pt x="30" y="15"/>
                    </a:cubicBezTo>
                    <a:cubicBezTo>
                      <a:pt x="29" y="12"/>
                      <a:pt x="23" y="15"/>
                      <a:pt x="25" y="18"/>
                    </a:cubicBezTo>
                    <a:cubicBezTo>
                      <a:pt x="28" y="21"/>
                      <a:pt x="28" y="25"/>
                      <a:pt x="27" y="26"/>
                    </a:cubicBezTo>
                    <a:cubicBezTo>
                      <a:pt x="25" y="28"/>
                      <a:pt x="22" y="24"/>
                      <a:pt x="20" y="26"/>
                    </a:cubicBezTo>
                    <a:cubicBezTo>
                      <a:pt x="17" y="28"/>
                      <a:pt x="17" y="25"/>
                      <a:pt x="15" y="24"/>
                    </a:cubicBezTo>
                    <a:cubicBezTo>
                      <a:pt x="12" y="23"/>
                      <a:pt x="11" y="25"/>
                      <a:pt x="7" y="24"/>
                    </a:cubicBezTo>
                    <a:cubicBezTo>
                      <a:pt x="3" y="24"/>
                      <a:pt x="0" y="26"/>
                      <a:pt x="2" y="28"/>
                    </a:cubicBezTo>
                    <a:cubicBezTo>
                      <a:pt x="3" y="30"/>
                      <a:pt x="2" y="32"/>
                      <a:pt x="3" y="33"/>
                    </a:cubicBezTo>
                    <a:cubicBezTo>
                      <a:pt x="4" y="35"/>
                      <a:pt x="9" y="35"/>
                      <a:pt x="13" y="37"/>
                    </a:cubicBezTo>
                    <a:cubicBezTo>
                      <a:pt x="18" y="39"/>
                      <a:pt x="18" y="37"/>
                      <a:pt x="21" y="39"/>
                    </a:cubicBezTo>
                    <a:cubicBezTo>
                      <a:pt x="23" y="40"/>
                      <a:pt x="23" y="39"/>
                      <a:pt x="23" y="42"/>
                    </a:cubicBezTo>
                    <a:cubicBezTo>
                      <a:pt x="23" y="45"/>
                      <a:pt x="25" y="48"/>
                      <a:pt x="29" y="49"/>
                    </a:cubicBezTo>
                    <a:cubicBezTo>
                      <a:pt x="33" y="50"/>
                      <a:pt x="30" y="53"/>
                      <a:pt x="32" y="55"/>
                    </a:cubicBezTo>
                    <a:cubicBezTo>
                      <a:pt x="33" y="58"/>
                      <a:pt x="30" y="62"/>
                      <a:pt x="30" y="65"/>
                    </a:cubicBezTo>
                    <a:cubicBezTo>
                      <a:pt x="31" y="68"/>
                      <a:pt x="28" y="79"/>
                      <a:pt x="27" y="79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8" y="80"/>
                      <a:pt x="30" y="81"/>
                      <a:pt x="31" y="82"/>
                    </a:cubicBezTo>
                    <a:cubicBezTo>
                      <a:pt x="32" y="83"/>
                      <a:pt x="36" y="84"/>
                      <a:pt x="38" y="86"/>
                    </a:cubicBezTo>
                    <a:cubicBezTo>
                      <a:pt x="41" y="87"/>
                      <a:pt x="45" y="87"/>
                      <a:pt x="45" y="85"/>
                    </a:cubicBezTo>
                    <a:cubicBezTo>
                      <a:pt x="45" y="83"/>
                      <a:pt x="47" y="84"/>
                      <a:pt x="49" y="86"/>
                    </a:cubicBezTo>
                    <a:cubicBezTo>
                      <a:pt x="50" y="87"/>
                      <a:pt x="56" y="88"/>
                      <a:pt x="58" y="88"/>
                    </a:cubicBezTo>
                    <a:cubicBezTo>
                      <a:pt x="60" y="89"/>
                      <a:pt x="64" y="88"/>
                      <a:pt x="66" y="88"/>
                    </a:cubicBezTo>
                    <a:cubicBezTo>
                      <a:pt x="66" y="88"/>
                      <a:pt x="66" y="87"/>
                      <a:pt x="66" y="86"/>
                    </a:cubicBezTo>
                    <a:cubicBezTo>
                      <a:pt x="64" y="82"/>
                      <a:pt x="69" y="79"/>
                      <a:pt x="73" y="78"/>
                    </a:cubicBezTo>
                    <a:cubicBezTo>
                      <a:pt x="77" y="78"/>
                      <a:pt x="85" y="80"/>
                      <a:pt x="87" y="82"/>
                    </a:cubicBezTo>
                    <a:cubicBezTo>
                      <a:pt x="90" y="83"/>
                      <a:pt x="93" y="83"/>
                      <a:pt x="97" y="79"/>
                    </a:cubicBezTo>
                    <a:cubicBezTo>
                      <a:pt x="99" y="76"/>
                      <a:pt x="100" y="76"/>
                      <a:pt x="102" y="75"/>
                    </a:cubicBezTo>
                    <a:cubicBezTo>
                      <a:pt x="102" y="74"/>
                      <a:pt x="102" y="73"/>
                      <a:pt x="103" y="73"/>
                    </a:cubicBezTo>
                    <a:cubicBezTo>
                      <a:pt x="103" y="71"/>
                      <a:pt x="101" y="71"/>
                      <a:pt x="99" y="71"/>
                    </a:cubicBezTo>
                    <a:cubicBezTo>
                      <a:pt x="97" y="71"/>
                      <a:pt x="96" y="69"/>
                      <a:pt x="97" y="67"/>
                    </a:cubicBezTo>
                    <a:cubicBezTo>
                      <a:pt x="98" y="65"/>
                      <a:pt x="96" y="65"/>
                      <a:pt x="95" y="63"/>
                    </a:cubicBezTo>
                    <a:cubicBezTo>
                      <a:pt x="93" y="61"/>
                      <a:pt x="95" y="62"/>
                      <a:pt x="96" y="61"/>
                    </a:cubicBezTo>
                    <a:cubicBezTo>
                      <a:pt x="97" y="61"/>
                      <a:pt x="99" y="59"/>
                      <a:pt x="98" y="58"/>
                    </a:cubicBezTo>
                    <a:cubicBezTo>
                      <a:pt x="97" y="58"/>
                      <a:pt x="96" y="56"/>
                      <a:pt x="97" y="54"/>
                    </a:cubicBezTo>
                    <a:cubicBezTo>
                      <a:pt x="98" y="52"/>
                      <a:pt x="96" y="52"/>
                      <a:pt x="96" y="50"/>
                    </a:cubicBezTo>
                    <a:cubicBezTo>
                      <a:pt x="96" y="49"/>
                      <a:pt x="94" y="48"/>
                      <a:pt x="92" y="50"/>
                    </a:cubicBezTo>
                    <a:cubicBezTo>
                      <a:pt x="90" y="52"/>
                      <a:pt x="90" y="50"/>
                      <a:pt x="91" y="47"/>
                    </a:cubicBezTo>
                    <a:cubicBezTo>
                      <a:pt x="92" y="44"/>
                      <a:pt x="96" y="43"/>
                      <a:pt x="96" y="41"/>
                    </a:cubicBezTo>
                    <a:cubicBezTo>
                      <a:pt x="96" y="39"/>
                      <a:pt x="99" y="37"/>
                      <a:pt x="100" y="37"/>
                    </a:cubicBezTo>
                    <a:cubicBezTo>
                      <a:pt x="102" y="37"/>
                      <a:pt x="101" y="34"/>
                      <a:pt x="102" y="31"/>
                    </a:cubicBezTo>
                    <a:cubicBezTo>
                      <a:pt x="103" y="29"/>
                      <a:pt x="103" y="27"/>
                      <a:pt x="105" y="25"/>
                    </a:cubicBezTo>
                    <a:cubicBezTo>
                      <a:pt x="108" y="23"/>
                      <a:pt x="105" y="22"/>
                      <a:pt x="104" y="22"/>
                    </a:cubicBezTo>
                    <a:close/>
                    <a:moveTo>
                      <a:pt x="116" y="83"/>
                    </a:moveTo>
                    <a:cubicBezTo>
                      <a:pt x="115" y="82"/>
                      <a:pt x="115" y="85"/>
                      <a:pt x="111" y="87"/>
                    </a:cubicBezTo>
                    <a:cubicBezTo>
                      <a:pt x="108" y="89"/>
                      <a:pt x="111" y="98"/>
                      <a:pt x="115" y="98"/>
                    </a:cubicBezTo>
                    <a:cubicBezTo>
                      <a:pt x="118" y="97"/>
                      <a:pt x="118" y="83"/>
                      <a:pt x="116" y="8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6" name="Freeform 99">
                <a:extLst>
                  <a:ext uri="{FF2B5EF4-FFF2-40B4-BE49-F238E27FC236}">
                    <a16:creationId xmlns:a16="http://schemas.microsoft.com/office/drawing/2014/main" id="{0E4191A0-058D-4E92-9B11-2CA4C5A97F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9636" y="3816268"/>
                <a:ext cx="42661" cy="26349"/>
              </a:xfrm>
              <a:custGeom>
                <a:avLst/>
                <a:gdLst>
                  <a:gd name="T0" fmla="*/ 18 w 18"/>
                  <a:gd name="T1" fmla="*/ 4 h 11"/>
                  <a:gd name="T2" fmla="*/ 9 w 18"/>
                  <a:gd name="T3" fmla="*/ 2 h 11"/>
                  <a:gd name="T4" fmla="*/ 6 w 18"/>
                  <a:gd name="T5" fmla="*/ 0 h 11"/>
                  <a:gd name="T6" fmla="*/ 5 w 18"/>
                  <a:gd name="T7" fmla="*/ 0 h 11"/>
                  <a:gd name="T8" fmla="*/ 0 w 18"/>
                  <a:gd name="T9" fmla="*/ 5 h 11"/>
                  <a:gd name="T10" fmla="*/ 15 w 18"/>
                  <a:gd name="T11" fmla="*/ 11 h 11"/>
                  <a:gd name="T12" fmla="*/ 18 w 18"/>
                  <a:gd name="T13" fmla="*/ 9 h 11"/>
                  <a:gd name="T14" fmla="*/ 18 w 18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1">
                    <a:moveTo>
                      <a:pt x="18" y="4"/>
                    </a:moveTo>
                    <a:cubicBezTo>
                      <a:pt x="16" y="2"/>
                      <a:pt x="13" y="5"/>
                      <a:pt x="9" y="2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2" y="3"/>
                      <a:pt x="0" y="5"/>
                    </a:cubicBezTo>
                    <a:cubicBezTo>
                      <a:pt x="2" y="7"/>
                      <a:pt x="12" y="11"/>
                      <a:pt x="15" y="11"/>
                    </a:cubicBezTo>
                    <a:cubicBezTo>
                      <a:pt x="16" y="11"/>
                      <a:pt x="17" y="10"/>
                      <a:pt x="18" y="9"/>
                    </a:cubicBezTo>
                    <a:cubicBezTo>
                      <a:pt x="18" y="7"/>
                      <a:pt x="18" y="5"/>
                      <a:pt x="18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7" name="Freeform 100">
                <a:extLst>
                  <a:ext uri="{FF2B5EF4-FFF2-40B4-BE49-F238E27FC236}">
                    <a16:creationId xmlns:a16="http://schemas.microsoft.com/office/drawing/2014/main" id="{FEFD11F1-8BD9-402B-8E39-CAF269C859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82390"/>
                <a:ext cx="112925" cy="61482"/>
              </a:xfrm>
              <a:custGeom>
                <a:avLst/>
                <a:gdLst>
                  <a:gd name="T0" fmla="*/ 20 w 49"/>
                  <a:gd name="T1" fmla="*/ 25 h 27"/>
                  <a:gd name="T2" fmla="*/ 23 w 49"/>
                  <a:gd name="T3" fmla="*/ 20 h 27"/>
                  <a:gd name="T4" fmla="*/ 32 w 49"/>
                  <a:gd name="T5" fmla="*/ 16 h 27"/>
                  <a:gd name="T6" fmla="*/ 39 w 49"/>
                  <a:gd name="T7" fmla="*/ 14 h 27"/>
                  <a:gd name="T8" fmla="*/ 49 w 49"/>
                  <a:gd name="T9" fmla="*/ 10 h 27"/>
                  <a:gd name="T10" fmla="*/ 40 w 49"/>
                  <a:gd name="T11" fmla="*/ 4 h 27"/>
                  <a:gd name="T12" fmla="*/ 23 w 49"/>
                  <a:gd name="T13" fmla="*/ 4 h 27"/>
                  <a:gd name="T14" fmla="*/ 8 w 49"/>
                  <a:gd name="T15" fmla="*/ 4 h 27"/>
                  <a:gd name="T16" fmla="*/ 8 w 49"/>
                  <a:gd name="T17" fmla="*/ 5 h 27"/>
                  <a:gd name="T18" fmla="*/ 3 w 49"/>
                  <a:gd name="T19" fmla="*/ 9 h 27"/>
                  <a:gd name="T20" fmla="*/ 0 w 49"/>
                  <a:gd name="T21" fmla="*/ 15 h 27"/>
                  <a:gd name="T22" fmla="*/ 3 w 49"/>
                  <a:gd name="T23" fmla="*/ 17 h 27"/>
                  <a:gd name="T24" fmla="*/ 12 w 49"/>
                  <a:gd name="T25" fmla="*/ 19 h 27"/>
                  <a:gd name="T26" fmla="*/ 12 w 49"/>
                  <a:gd name="T27" fmla="*/ 24 h 27"/>
                  <a:gd name="T28" fmla="*/ 14 w 49"/>
                  <a:gd name="T29" fmla="*/ 24 h 27"/>
                  <a:gd name="T30" fmla="*/ 15 w 49"/>
                  <a:gd name="T31" fmla="*/ 27 h 27"/>
                  <a:gd name="T32" fmla="*/ 18 w 49"/>
                  <a:gd name="T33" fmla="*/ 27 h 27"/>
                  <a:gd name="T34" fmla="*/ 20 w 49"/>
                  <a:gd name="T35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27">
                    <a:moveTo>
                      <a:pt x="20" y="25"/>
                    </a:moveTo>
                    <a:cubicBezTo>
                      <a:pt x="21" y="24"/>
                      <a:pt x="18" y="20"/>
                      <a:pt x="23" y="20"/>
                    </a:cubicBezTo>
                    <a:cubicBezTo>
                      <a:pt x="27" y="19"/>
                      <a:pt x="31" y="19"/>
                      <a:pt x="32" y="16"/>
                    </a:cubicBezTo>
                    <a:cubicBezTo>
                      <a:pt x="32" y="13"/>
                      <a:pt x="38" y="14"/>
                      <a:pt x="39" y="14"/>
                    </a:cubicBezTo>
                    <a:cubicBezTo>
                      <a:pt x="41" y="14"/>
                      <a:pt x="45" y="10"/>
                      <a:pt x="49" y="10"/>
                    </a:cubicBezTo>
                    <a:cubicBezTo>
                      <a:pt x="49" y="6"/>
                      <a:pt x="43" y="8"/>
                      <a:pt x="40" y="4"/>
                    </a:cubicBezTo>
                    <a:cubicBezTo>
                      <a:pt x="36" y="0"/>
                      <a:pt x="27" y="2"/>
                      <a:pt x="23" y="4"/>
                    </a:cubicBezTo>
                    <a:cubicBezTo>
                      <a:pt x="18" y="5"/>
                      <a:pt x="13" y="2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6"/>
                      <a:pt x="5" y="8"/>
                      <a:pt x="3" y="9"/>
                    </a:cubicBezTo>
                    <a:cubicBezTo>
                      <a:pt x="0" y="12"/>
                      <a:pt x="1" y="14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7" y="20"/>
                      <a:pt x="10" y="17"/>
                      <a:pt x="12" y="19"/>
                    </a:cubicBezTo>
                    <a:cubicBezTo>
                      <a:pt x="12" y="20"/>
                      <a:pt x="12" y="22"/>
                      <a:pt x="12" y="24"/>
                    </a:cubicBezTo>
                    <a:cubicBezTo>
                      <a:pt x="12" y="24"/>
                      <a:pt x="13" y="23"/>
                      <a:pt x="14" y="24"/>
                    </a:cubicBezTo>
                    <a:cubicBezTo>
                      <a:pt x="15" y="25"/>
                      <a:pt x="15" y="26"/>
                      <a:pt x="1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20" y="25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8" name="Freeform 101">
                <a:extLst>
                  <a:ext uri="{FF2B5EF4-FFF2-40B4-BE49-F238E27FC236}">
                    <a16:creationId xmlns:a16="http://schemas.microsoft.com/office/drawing/2014/main" id="{D8F310A6-BDA5-4165-B939-781AD0983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7746" y="3454907"/>
                <a:ext cx="564627" cy="352578"/>
              </a:xfrm>
              <a:custGeom>
                <a:avLst/>
                <a:gdLst>
                  <a:gd name="T0" fmla="*/ 214 w 245"/>
                  <a:gd name="T1" fmla="*/ 143 h 153"/>
                  <a:gd name="T2" fmla="*/ 211 w 245"/>
                  <a:gd name="T3" fmla="*/ 129 h 153"/>
                  <a:gd name="T4" fmla="*/ 231 w 245"/>
                  <a:gd name="T5" fmla="*/ 124 h 153"/>
                  <a:gd name="T6" fmla="*/ 238 w 245"/>
                  <a:gd name="T7" fmla="*/ 115 h 153"/>
                  <a:gd name="T8" fmla="*/ 244 w 245"/>
                  <a:gd name="T9" fmla="*/ 100 h 153"/>
                  <a:gd name="T10" fmla="*/ 225 w 245"/>
                  <a:gd name="T11" fmla="*/ 98 h 153"/>
                  <a:gd name="T12" fmla="*/ 212 w 245"/>
                  <a:gd name="T13" fmla="*/ 115 h 153"/>
                  <a:gd name="T14" fmla="*/ 200 w 245"/>
                  <a:gd name="T15" fmla="*/ 121 h 153"/>
                  <a:gd name="T16" fmla="*/ 172 w 245"/>
                  <a:gd name="T17" fmla="*/ 121 h 153"/>
                  <a:gd name="T18" fmla="*/ 159 w 245"/>
                  <a:gd name="T19" fmla="*/ 102 h 153"/>
                  <a:gd name="T20" fmla="*/ 159 w 245"/>
                  <a:gd name="T21" fmla="*/ 64 h 153"/>
                  <a:gd name="T22" fmla="*/ 156 w 245"/>
                  <a:gd name="T23" fmla="*/ 60 h 153"/>
                  <a:gd name="T24" fmla="*/ 143 w 245"/>
                  <a:gd name="T25" fmla="*/ 51 h 153"/>
                  <a:gd name="T26" fmla="*/ 133 w 245"/>
                  <a:gd name="T27" fmla="*/ 34 h 153"/>
                  <a:gd name="T28" fmla="*/ 113 w 245"/>
                  <a:gd name="T29" fmla="*/ 33 h 153"/>
                  <a:gd name="T30" fmla="*/ 100 w 245"/>
                  <a:gd name="T31" fmla="*/ 23 h 153"/>
                  <a:gd name="T32" fmla="*/ 86 w 245"/>
                  <a:gd name="T33" fmla="*/ 9 h 153"/>
                  <a:gd name="T34" fmla="*/ 71 w 245"/>
                  <a:gd name="T35" fmla="*/ 12 h 153"/>
                  <a:gd name="T36" fmla="*/ 27 w 245"/>
                  <a:gd name="T37" fmla="*/ 5 h 153"/>
                  <a:gd name="T38" fmla="*/ 0 w 245"/>
                  <a:gd name="T39" fmla="*/ 3 h 153"/>
                  <a:gd name="T40" fmla="*/ 11 w 245"/>
                  <a:gd name="T41" fmla="*/ 25 h 153"/>
                  <a:gd name="T42" fmla="*/ 25 w 245"/>
                  <a:gd name="T43" fmla="*/ 44 h 153"/>
                  <a:gd name="T44" fmla="*/ 28 w 245"/>
                  <a:gd name="T45" fmla="*/ 52 h 153"/>
                  <a:gd name="T46" fmla="*/ 39 w 245"/>
                  <a:gd name="T47" fmla="*/ 67 h 153"/>
                  <a:gd name="T48" fmla="*/ 57 w 245"/>
                  <a:gd name="T49" fmla="*/ 86 h 153"/>
                  <a:gd name="T50" fmla="*/ 59 w 245"/>
                  <a:gd name="T51" fmla="*/ 77 h 153"/>
                  <a:gd name="T52" fmla="*/ 51 w 245"/>
                  <a:gd name="T53" fmla="*/ 67 h 153"/>
                  <a:gd name="T54" fmla="*/ 37 w 245"/>
                  <a:gd name="T55" fmla="*/ 43 h 153"/>
                  <a:gd name="T56" fmla="*/ 31 w 245"/>
                  <a:gd name="T57" fmla="*/ 30 h 153"/>
                  <a:gd name="T58" fmla="*/ 20 w 245"/>
                  <a:gd name="T59" fmla="*/ 21 h 153"/>
                  <a:gd name="T60" fmla="*/ 21 w 245"/>
                  <a:gd name="T61" fmla="*/ 8 h 153"/>
                  <a:gd name="T62" fmla="*/ 28 w 245"/>
                  <a:gd name="T63" fmla="*/ 12 h 153"/>
                  <a:gd name="T64" fmla="*/ 34 w 245"/>
                  <a:gd name="T65" fmla="*/ 23 h 153"/>
                  <a:gd name="T66" fmla="*/ 40 w 245"/>
                  <a:gd name="T67" fmla="*/ 34 h 153"/>
                  <a:gd name="T68" fmla="*/ 52 w 245"/>
                  <a:gd name="T69" fmla="*/ 43 h 153"/>
                  <a:gd name="T70" fmla="*/ 62 w 245"/>
                  <a:gd name="T71" fmla="*/ 53 h 153"/>
                  <a:gd name="T72" fmla="*/ 68 w 245"/>
                  <a:gd name="T73" fmla="*/ 64 h 153"/>
                  <a:gd name="T74" fmla="*/ 92 w 245"/>
                  <a:gd name="T75" fmla="*/ 89 h 153"/>
                  <a:gd name="T76" fmla="*/ 95 w 245"/>
                  <a:gd name="T77" fmla="*/ 104 h 153"/>
                  <a:gd name="T78" fmla="*/ 99 w 245"/>
                  <a:gd name="T79" fmla="*/ 117 h 153"/>
                  <a:gd name="T80" fmla="*/ 124 w 245"/>
                  <a:gd name="T81" fmla="*/ 129 h 153"/>
                  <a:gd name="T82" fmla="*/ 158 w 245"/>
                  <a:gd name="T83" fmla="*/ 145 h 153"/>
                  <a:gd name="T84" fmla="*/ 189 w 245"/>
                  <a:gd name="T85" fmla="*/ 146 h 153"/>
                  <a:gd name="T86" fmla="*/ 204 w 245"/>
                  <a:gd name="T87" fmla="*/ 14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5" h="153">
                    <a:moveTo>
                      <a:pt x="204" y="144"/>
                    </a:moveTo>
                    <a:cubicBezTo>
                      <a:pt x="205" y="144"/>
                      <a:pt x="214" y="145"/>
                      <a:pt x="214" y="143"/>
                    </a:cubicBezTo>
                    <a:cubicBezTo>
                      <a:pt x="215" y="140"/>
                      <a:pt x="208" y="135"/>
                      <a:pt x="209" y="135"/>
                    </a:cubicBezTo>
                    <a:cubicBezTo>
                      <a:pt x="209" y="134"/>
                      <a:pt x="210" y="129"/>
                      <a:pt x="211" y="129"/>
                    </a:cubicBezTo>
                    <a:cubicBezTo>
                      <a:pt x="213" y="129"/>
                      <a:pt x="225" y="129"/>
                      <a:pt x="226" y="129"/>
                    </a:cubicBezTo>
                    <a:cubicBezTo>
                      <a:pt x="227" y="129"/>
                      <a:pt x="229" y="124"/>
                      <a:pt x="231" y="124"/>
                    </a:cubicBezTo>
                    <a:cubicBezTo>
                      <a:pt x="232" y="124"/>
                      <a:pt x="233" y="125"/>
                      <a:pt x="235" y="126"/>
                    </a:cubicBezTo>
                    <a:cubicBezTo>
                      <a:pt x="237" y="124"/>
                      <a:pt x="238" y="119"/>
                      <a:pt x="238" y="115"/>
                    </a:cubicBezTo>
                    <a:cubicBezTo>
                      <a:pt x="239" y="110"/>
                      <a:pt x="237" y="109"/>
                      <a:pt x="240" y="106"/>
                    </a:cubicBezTo>
                    <a:cubicBezTo>
                      <a:pt x="242" y="104"/>
                      <a:pt x="245" y="103"/>
                      <a:pt x="244" y="100"/>
                    </a:cubicBezTo>
                    <a:cubicBezTo>
                      <a:pt x="243" y="96"/>
                      <a:pt x="240" y="100"/>
                      <a:pt x="237" y="98"/>
                    </a:cubicBezTo>
                    <a:cubicBezTo>
                      <a:pt x="234" y="96"/>
                      <a:pt x="232" y="97"/>
                      <a:pt x="225" y="98"/>
                    </a:cubicBezTo>
                    <a:cubicBezTo>
                      <a:pt x="217" y="99"/>
                      <a:pt x="214" y="102"/>
                      <a:pt x="214" y="108"/>
                    </a:cubicBezTo>
                    <a:cubicBezTo>
                      <a:pt x="215" y="113"/>
                      <a:pt x="212" y="110"/>
                      <a:pt x="212" y="115"/>
                    </a:cubicBezTo>
                    <a:cubicBezTo>
                      <a:pt x="212" y="119"/>
                      <a:pt x="206" y="120"/>
                      <a:pt x="207" y="122"/>
                    </a:cubicBezTo>
                    <a:cubicBezTo>
                      <a:pt x="207" y="125"/>
                      <a:pt x="202" y="122"/>
                      <a:pt x="200" y="121"/>
                    </a:cubicBezTo>
                    <a:cubicBezTo>
                      <a:pt x="199" y="120"/>
                      <a:pt x="184" y="125"/>
                      <a:pt x="182" y="125"/>
                    </a:cubicBezTo>
                    <a:cubicBezTo>
                      <a:pt x="179" y="126"/>
                      <a:pt x="176" y="121"/>
                      <a:pt x="172" y="121"/>
                    </a:cubicBezTo>
                    <a:cubicBezTo>
                      <a:pt x="169" y="121"/>
                      <a:pt x="168" y="117"/>
                      <a:pt x="168" y="113"/>
                    </a:cubicBezTo>
                    <a:cubicBezTo>
                      <a:pt x="168" y="109"/>
                      <a:pt x="162" y="106"/>
                      <a:pt x="159" y="102"/>
                    </a:cubicBezTo>
                    <a:cubicBezTo>
                      <a:pt x="157" y="99"/>
                      <a:pt x="156" y="92"/>
                      <a:pt x="156" y="87"/>
                    </a:cubicBezTo>
                    <a:cubicBezTo>
                      <a:pt x="156" y="82"/>
                      <a:pt x="156" y="74"/>
                      <a:pt x="159" y="64"/>
                    </a:cubicBezTo>
                    <a:cubicBezTo>
                      <a:pt x="159" y="63"/>
                      <a:pt x="160" y="62"/>
                      <a:pt x="160" y="61"/>
                    </a:cubicBezTo>
                    <a:cubicBezTo>
                      <a:pt x="158" y="60"/>
                      <a:pt x="157" y="60"/>
                      <a:pt x="156" y="60"/>
                    </a:cubicBezTo>
                    <a:cubicBezTo>
                      <a:pt x="153" y="60"/>
                      <a:pt x="146" y="56"/>
                      <a:pt x="145" y="56"/>
                    </a:cubicBezTo>
                    <a:cubicBezTo>
                      <a:pt x="144" y="56"/>
                      <a:pt x="144" y="52"/>
                      <a:pt x="143" y="51"/>
                    </a:cubicBezTo>
                    <a:cubicBezTo>
                      <a:pt x="142" y="49"/>
                      <a:pt x="142" y="46"/>
                      <a:pt x="141" y="45"/>
                    </a:cubicBezTo>
                    <a:cubicBezTo>
                      <a:pt x="139" y="43"/>
                      <a:pt x="135" y="39"/>
                      <a:pt x="133" y="34"/>
                    </a:cubicBezTo>
                    <a:cubicBezTo>
                      <a:pt x="132" y="28"/>
                      <a:pt x="122" y="26"/>
                      <a:pt x="119" y="26"/>
                    </a:cubicBezTo>
                    <a:cubicBezTo>
                      <a:pt x="116" y="25"/>
                      <a:pt x="114" y="33"/>
                      <a:pt x="113" y="33"/>
                    </a:cubicBezTo>
                    <a:cubicBezTo>
                      <a:pt x="112" y="33"/>
                      <a:pt x="105" y="29"/>
                      <a:pt x="103" y="28"/>
                    </a:cubicBezTo>
                    <a:cubicBezTo>
                      <a:pt x="101" y="27"/>
                      <a:pt x="100" y="25"/>
                      <a:pt x="100" y="23"/>
                    </a:cubicBezTo>
                    <a:cubicBezTo>
                      <a:pt x="100" y="21"/>
                      <a:pt x="96" y="17"/>
                      <a:pt x="95" y="17"/>
                    </a:cubicBezTo>
                    <a:cubicBezTo>
                      <a:pt x="94" y="16"/>
                      <a:pt x="86" y="9"/>
                      <a:pt x="86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31" y="6"/>
                      <a:pt x="27" y="5"/>
                    </a:cubicBezTo>
                    <a:cubicBezTo>
                      <a:pt x="24" y="4"/>
                      <a:pt x="18" y="0"/>
                      <a:pt x="18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2" y="7"/>
                      <a:pt x="4" y="9"/>
                    </a:cubicBezTo>
                    <a:cubicBezTo>
                      <a:pt x="8" y="14"/>
                      <a:pt x="11" y="22"/>
                      <a:pt x="11" y="25"/>
                    </a:cubicBezTo>
                    <a:cubicBezTo>
                      <a:pt x="11" y="28"/>
                      <a:pt x="16" y="30"/>
                      <a:pt x="21" y="33"/>
                    </a:cubicBezTo>
                    <a:cubicBezTo>
                      <a:pt x="25" y="36"/>
                      <a:pt x="25" y="42"/>
                      <a:pt x="25" y="44"/>
                    </a:cubicBezTo>
                    <a:cubicBezTo>
                      <a:pt x="24" y="45"/>
                      <a:pt x="19" y="43"/>
                      <a:pt x="18" y="44"/>
                    </a:cubicBezTo>
                    <a:cubicBezTo>
                      <a:pt x="18" y="46"/>
                      <a:pt x="26" y="52"/>
                      <a:pt x="28" y="52"/>
                    </a:cubicBezTo>
                    <a:cubicBezTo>
                      <a:pt x="31" y="51"/>
                      <a:pt x="33" y="53"/>
                      <a:pt x="37" y="57"/>
                    </a:cubicBezTo>
                    <a:cubicBezTo>
                      <a:pt x="42" y="61"/>
                      <a:pt x="41" y="66"/>
                      <a:pt x="39" y="67"/>
                    </a:cubicBezTo>
                    <a:cubicBezTo>
                      <a:pt x="38" y="69"/>
                      <a:pt x="43" y="72"/>
                      <a:pt x="49" y="75"/>
                    </a:cubicBezTo>
                    <a:cubicBezTo>
                      <a:pt x="54" y="79"/>
                      <a:pt x="57" y="84"/>
                      <a:pt x="57" y="86"/>
                    </a:cubicBezTo>
                    <a:cubicBezTo>
                      <a:pt x="58" y="88"/>
                      <a:pt x="60" y="86"/>
                      <a:pt x="61" y="83"/>
                    </a:cubicBezTo>
                    <a:cubicBezTo>
                      <a:pt x="62" y="80"/>
                      <a:pt x="59" y="80"/>
                      <a:pt x="59" y="77"/>
                    </a:cubicBezTo>
                    <a:cubicBezTo>
                      <a:pt x="59" y="74"/>
                      <a:pt x="55" y="74"/>
                      <a:pt x="53" y="74"/>
                    </a:cubicBezTo>
                    <a:cubicBezTo>
                      <a:pt x="51" y="74"/>
                      <a:pt x="53" y="69"/>
                      <a:pt x="51" y="67"/>
                    </a:cubicBezTo>
                    <a:cubicBezTo>
                      <a:pt x="49" y="65"/>
                      <a:pt x="47" y="59"/>
                      <a:pt x="46" y="55"/>
                    </a:cubicBezTo>
                    <a:cubicBezTo>
                      <a:pt x="44" y="51"/>
                      <a:pt x="39" y="48"/>
                      <a:pt x="37" y="43"/>
                    </a:cubicBezTo>
                    <a:cubicBezTo>
                      <a:pt x="34" y="39"/>
                      <a:pt x="32" y="36"/>
                      <a:pt x="30" y="34"/>
                    </a:cubicBezTo>
                    <a:cubicBezTo>
                      <a:pt x="29" y="33"/>
                      <a:pt x="32" y="32"/>
                      <a:pt x="31" y="30"/>
                    </a:cubicBezTo>
                    <a:cubicBezTo>
                      <a:pt x="30" y="29"/>
                      <a:pt x="27" y="29"/>
                      <a:pt x="25" y="28"/>
                    </a:cubicBezTo>
                    <a:cubicBezTo>
                      <a:pt x="22" y="26"/>
                      <a:pt x="20" y="24"/>
                      <a:pt x="20" y="21"/>
                    </a:cubicBezTo>
                    <a:cubicBezTo>
                      <a:pt x="20" y="18"/>
                      <a:pt x="19" y="12"/>
                      <a:pt x="18" y="9"/>
                    </a:cubicBezTo>
                    <a:cubicBezTo>
                      <a:pt x="17" y="7"/>
                      <a:pt x="20" y="7"/>
                      <a:pt x="21" y="8"/>
                    </a:cubicBezTo>
                    <a:cubicBezTo>
                      <a:pt x="21" y="10"/>
                      <a:pt x="22" y="11"/>
                      <a:pt x="23" y="10"/>
                    </a:cubicBezTo>
                    <a:cubicBezTo>
                      <a:pt x="25" y="9"/>
                      <a:pt x="27" y="10"/>
                      <a:pt x="28" y="12"/>
                    </a:cubicBezTo>
                    <a:cubicBezTo>
                      <a:pt x="29" y="14"/>
                      <a:pt x="32" y="12"/>
                      <a:pt x="33" y="13"/>
                    </a:cubicBezTo>
                    <a:cubicBezTo>
                      <a:pt x="34" y="14"/>
                      <a:pt x="30" y="15"/>
                      <a:pt x="34" y="23"/>
                    </a:cubicBezTo>
                    <a:cubicBezTo>
                      <a:pt x="39" y="31"/>
                      <a:pt x="36" y="26"/>
                      <a:pt x="36" y="32"/>
                    </a:cubicBezTo>
                    <a:cubicBezTo>
                      <a:pt x="36" y="38"/>
                      <a:pt x="39" y="35"/>
                      <a:pt x="40" y="34"/>
                    </a:cubicBezTo>
                    <a:cubicBezTo>
                      <a:pt x="41" y="33"/>
                      <a:pt x="43" y="36"/>
                      <a:pt x="45" y="39"/>
                    </a:cubicBezTo>
                    <a:cubicBezTo>
                      <a:pt x="48" y="42"/>
                      <a:pt x="52" y="42"/>
                      <a:pt x="52" y="43"/>
                    </a:cubicBezTo>
                    <a:cubicBezTo>
                      <a:pt x="52" y="45"/>
                      <a:pt x="53" y="48"/>
                      <a:pt x="56" y="49"/>
                    </a:cubicBezTo>
                    <a:cubicBezTo>
                      <a:pt x="59" y="49"/>
                      <a:pt x="60" y="53"/>
                      <a:pt x="62" y="53"/>
                    </a:cubicBezTo>
                    <a:cubicBezTo>
                      <a:pt x="64" y="53"/>
                      <a:pt x="64" y="56"/>
                      <a:pt x="63" y="58"/>
                    </a:cubicBezTo>
                    <a:cubicBezTo>
                      <a:pt x="62" y="60"/>
                      <a:pt x="63" y="62"/>
                      <a:pt x="68" y="64"/>
                    </a:cubicBezTo>
                    <a:cubicBezTo>
                      <a:pt x="73" y="66"/>
                      <a:pt x="70" y="66"/>
                      <a:pt x="74" y="70"/>
                    </a:cubicBezTo>
                    <a:cubicBezTo>
                      <a:pt x="78" y="74"/>
                      <a:pt x="89" y="86"/>
                      <a:pt x="92" y="89"/>
                    </a:cubicBezTo>
                    <a:cubicBezTo>
                      <a:pt x="94" y="93"/>
                      <a:pt x="95" y="96"/>
                      <a:pt x="96" y="98"/>
                    </a:cubicBezTo>
                    <a:cubicBezTo>
                      <a:pt x="97" y="101"/>
                      <a:pt x="94" y="102"/>
                      <a:pt x="95" y="104"/>
                    </a:cubicBezTo>
                    <a:cubicBezTo>
                      <a:pt x="97" y="106"/>
                      <a:pt x="93" y="105"/>
                      <a:pt x="93" y="107"/>
                    </a:cubicBezTo>
                    <a:cubicBezTo>
                      <a:pt x="93" y="108"/>
                      <a:pt x="95" y="117"/>
                      <a:pt x="99" y="117"/>
                    </a:cubicBezTo>
                    <a:cubicBezTo>
                      <a:pt x="103" y="117"/>
                      <a:pt x="108" y="122"/>
                      <a:pt x="111" y="125"/>
                    </a:cubicBezTo>
                    <a:cubicBezTo>
                      <a:pt x="114" y="127"/>
                      <a:pt x="119" y="127"/>
                      <a:pt x="124" y="129"/>
                    </a:cubicBezTo>
                    <a:cubicBezTo>
                      <a:pt x="128" y="130"/>
                      <a:pt x="133" y="135"/>
                      <a:pt x="140" y="137"/>
                    </a:cubicBezTo>
                    <a:cubicBezTo>
                      <a:pt x="146" y="139"/>
                      <a:pt x="153" y="142"/>
                      <a:pt x="158" y="145"/>
                    </a:cubicBezTo>
                    <a:cubicBezTo>
                      <a:pt x="162" y="147"/>
                      <a:pt x="168" y="146"/>
                      <a:pt x="174" y="144"/>
                    </a:cubicBezTo>
                    <a:cubicBezTo>
                      <a:pt x="180" y="141"/>
                      <a:pt x="185" y="144"/>
                      <a:pt x="189" y="146"/>
                    </a:cubicBezTo>
                    <a:cubicBezTo>
                      <a:pt x="190" y="146"/>
                      <a:pt x="194" y="149"/>
                      <a:pt x="197" y="153"/>
                    </a:cubicBezTo>
                    <a:cubicBezTo>
                      <a:pt x="200" y="148"/>
                      <a:pt x="203" y="144"/>
                      <a:pt x="204" y="14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9" name="Freeform 102">
                <a:extLst>
                  <a:ext uri="{FF2B5EF4-FFF2-40B4-BE49-F238E27FC236}">
                    <a16:creationId xmlns:a16="http://schemas.microsoft.com/office/drawing/2014/main" id="{488A709B-7436-4EC4-84ED-41E4A5A7A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1957" y="3752277"/>
                <a:ext cx="80302" cy="76538"/>
              </a:xfrm>
              <a:custGeom>
                <a:avLst/>
                <a:gdLst>
                  <a:gd name="T0" fmla="*/ 30 w 35"/>
                  <a:gd name="T1" fmla="*/ 22 h 33"/>
                  <a:gd name="T2" fmla="*/ 35 w 35"/>
                  <a:gd name="T3" fmla="*/ 18 h 33"/>
                  <a:gd name="T4" fmla="*/ 31 w 35"/>
                  <a:gd name="T5" fmla="*/ 16 h 33"/>
                  <a:gd name="T6" fmla="*/ 27 w 35"/>
                  <a:gd name="T7" fmla="*/ 16 h 33"/>
                  <a:gd name="T8" fmla="*/ 28 w 35"/>
                  <a:gd name="T9" fmla="*/ 0 h 33"/>
                  <a:gd name="T10" fmla="*/ 14 w 35"/>
                  <a:gd name="T11" fmla="*/ 0 h 33"/>
                  <a:gd name="T12" fmla="*/ 12 w 35"/>
                  <a:gd name="T13" fmla="*/ 6 h 33"/>
                  <a:gd name="T14" fmla="*/ 17 w 35"/>
                  <a:gd name="T15" fmla="*/ 14 h 33"/>
                  <a:gd name="T16" fmla="*/ 7 w 35"/>
                  <a:gd name="T17" fmla="*/ 15 h 33"/>
                  <a:gd name="T18" fmla="*/ 0 w 35"/>
                  <a:gd name="T19" fmla="*/ 24 h 33"/>
                  <a:gd name="T20" fmla="*/ 9 w 35"/>
                  <a:gd name="T21" fmla="*/ 31 h 33"/>
                  <a:gd name="T22" fmla="*/ 20 w 35"/>
                  <a:gd name="T23" fmla="*/ 33 h 33"/>
                  <a:gd name="T24" fmla="*/ 21 w 35"/>
                  <a:gd name="T25" fmla="*/ 33 h 33"/>
                  <a:gd name="T26" fmla="*/ 26 w 35"/>
                  <a:gd name="T27" fmla="*/ 28 h 33"/>
                  <a:gd name="T28" fmla="*/ 30 w 35"/>
                  <a:gd name="T29" fmla="*/ 2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33">
                    <a:moveTo>
                      <a:pt x="30" y="22"/>
                    </a:moveTo>
                    <a:cubicBezTo>
                      <a:pt x="32" y="21"/>
                      <a:pt x="33" y="19"/>
                      <a:pt x="35" y="18"/>
                    </a:cubicBezTo>
                    <a:cubicBezTo>
                      <a:pt x="32" y="19"/>
                      <a:pt x="31" y="18"/>
                      <a:pt x="31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15" y="0"/>
                      <a:pt x="14" y="0"/>
                    </a:cubicBezTo>
                    <a:cubicBezTo>
                      <a:pt x="13" y="0"/>
                      <a:pt x="12" y="5"/>
                      <a:pt x="12" y="6"/>
                    </a:cubicBezTo>
                    <a:cubicBezTo>
                      <a:pt x="11" y="6"/>
                      <a:pt x="18" y="11"/>
                      <a:pt x="17" y="14"/>
                    </a:cubicBezTo>
                    <a:cubicBezTo>
                      <a:pt x="17" y="16"/>
                      <a:pt x="8" y="15"/>
                      <a:pt x="7" y="15"/>
                    </a:cubicBezTo>
                    <a:cubicBezTo>
                      <a:pt x="6" y="15"/>
                      <a:pt x="3" y="19"/>
                      <a:pt x="0" y="24"/>
                    </a:cubicBezTo>
                    <a:cubicBezTo>
                      <a:pt x="4" y="27"/>
                      <a:pt x="7" y="30"/>
                      <a:pt x="9" y="31"/>
                    </a:cubicBezTo>
                    <a:cubicBezTo>
                      <a:pt x="12" y="33"/>
                      <a:pt x="18" y="31"/>
                      <a:pt x="20" y="33"/>
                    </a:cubicBezTo>
                    <a:cubicBezTo>
                      <a:pt x="20" y="33"/>
                      <a:pt x="20" y="33"/>
                      <a:pt x="21" y="33"/>
                    </a:cubicBezTo>
                    <a:cubicBezTo>
                      <a:pt x="23" y="31"/>
                      <a:pt x="25" y="29"/>
                      <a:pt x="26" y="28"/>
                    </a:cubicBezTo>
                    <a:cubicBezTo>
                      <a:pt x="28" y="28"/>
                      <a:pt x="27" y="25"/>
                      <a:pt x="3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0" name="Freeform 103">
                <a:extLst>
                  <a:ext uri="{FF2B5EF4-FFF2-40B4-BE49-F238E27FC236}">
                    <a16:creationId xmlns:a16="http://schemas.microsoft.com/office/drawing/2014/main" id="{9E9ECD08-6059-4064-8C34-874CAAB0C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40984"/>
                <a:ext cx="26349" cy="47680"/>
              </a:xfrm>
              <a:custGeom>
                <a:avLst/>
                <a:gdLst>
                  <a:gd name="T0" fmla="*/ 2 w 11"/>
                  <a:gd name="T1" fmla="*/ 5 h 21"/>
                  <a:gd name="T2" fmla="*/ 1 w 11"/>
                  <a:gd name="T3" fmla="*/ 5 h 21"/>
                  <a:gd name="T4" fmla="*/ 0 w 11"/>
                  <a:gd name="T5" fmla="*/ 21 h 21"/>
                  <a:gd name="T6" fmla="*/ 4 w 11"/>
                  <a:gd name="T7" fmla="*/ 21 h 21"/>
                  <a:gd name="T8" fmla="*/ 7 w 11"/>
                  <a:gd name="T9" fmla="*/ 17 h 21"/>
                  <a:gd name="T10" fmla="*/ 9 w 11"/>
                  <a:gd name="T11" fmla="*/ 3 h 21"/>
                  <a:gd name="T12" fmla="*/ 11 w 11"/>
                  <a:gd name="T13" fmla="*/ 2 h 21"/>
                  <a:gd name="T14" fmla="*/ 7 w 11"/>
                  <a:gd name="T15" fmla="*/ 0 h 21"/>
                  <a:gd name="T16" fmla="*/ 2 w 11"/>
                  <a:gd name="T1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1">
                    <a:moveTo>
                      <a:pt x="2" y="5"/>
                    </a:moveTo>
                    <a:cubicBezTo>
                      <a:pt x="2" y="5"/>
                      <a:pt x="1" y="5"/>
                      <a:pt x="1" y="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19"/>
                      <a:pt x="5" y="18"/>
                      <a:pt x="7" y="17"/>
                    </a:cubicBezTo>
                    <a:cubicBezTo>
                      <a:pt x="10" y="14"/>
                      <a:pt x="5" y="4"/>
                      <a:pt x="9" y="3"/>
                    </a:cubicBezTo>
                    <a:cubicBezTo>
                      <a:pt x="10" y="3"/>
                      <a:pt x="10" y="3"/>
                      <a:pt x="11" y="2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5" y="0"/>
                      <a:pt x="3" y="5"/>
                      <a:pt x="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1" name="Freeform 104">
                <a:extLst>
                  <a:ext uri="{FF2B5EF4-FFF2-40B4-BE49-F238E27FC236}">
                    <a16:creationId xmlns:a16="http://schemas.microsoft.com/office/drawing/2014/main" id="{152044DE-A118-4FB8-BD27-40EE34A5BC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5714" y="3703343"/>
                <a:ext cx="55208" cy="46425"/>
              </a:xfrm>
              <a:custGeom>
                <a:avLst/>
                <a:gdLst>
                  <a:gd name="T0" fmla="*/ 12 w 24"/>
                  <a:gd name="T1" fmla="*/ 2 h 20"/>
                  <a:gd name="T2" fmla="*/ 17 w 24"/>
                  <a:gd name="T3" fmla="*/ 13 h 20"/>
                  <a:gd name="T4" fmla="*/ 1 w 24"/>
                  <a:gd name="T5" fmla="*/ 16 h 20"/>
                  <a:gd name="T6" fmla="*/ 12 w 24"/>
                  <a:gd name="T7" fmla="*/ 19 h 20"/>
                  <a:gd name="T8" fmla="*/ 23 w 24"/>
                  <a:gd name="T9" fmla="*/ 20 h 20"/>
                  <a:gd name="T10" fmla="*/ 24 w 24"/>
                  <a:gd name="T11" fmla="*/ 5 h 20"/>
                  <a:gd name="T12" fmla="*/ 12 w 24"/>
                  <a:gd name="T13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0">
                    <a:moveTo>
                      <a:pt x="12" y="2"/>
                    </a:moveTo>
                    <a:cubicBezTo>
                      <a:pt x="8" y="5"/>
                      <a:pt x="17" y="10"/>
                      <a:pt x="17" y="13"/>
                    </a:cubicBezTo>
                    <a:cubicBezTo>
                      <a:pt x="17" y="17"/>
                      <a:pt x="3" y="13"/>
                      <a:pt x="1" y="16"/>
                    </a:cubicBezTo>
                    <a:cubicBezTo>
                      <a:pt x="0" y="18"/>
                      <a:pt x="6" y="20"/>
                      <a:pt x="12" y="19"/>
                    </a:cubicBezTo>
                    <a:cubicBezTo>
                      <a:pt x="16" y="17"/>
                      <a:pt x="20" y="19"/>
                      <a:pt x="23" y="20"/>
                    </a:cubicBezTo>
                    <a:cubicBezTo>
                      <a:pt x="23" y="15"/>
                      <a:pt x="24" y="9"/>
                      <a:pt x="24" y="5"/>
                    </a:cubicBezTo>
                    <a:cubicBezTo>
                      <a:pt x="20" y="3"/>
                      <a:pt x="14" y="0"/>
                      <a:pt x="12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2" name="Freeform 105">
                <a:extLst>
                  <a:ext uri="{FF2B5EF4-FFF2-40B4-BE49-F238E27FC236}">
                    <a16:creationId xmlns:a16="http://schemas.microsoft.com/office/drawing/2014/main" id="{5942A75B-466A-438A-B012-96BC48373B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9667" y="3710871"/>
                <a:ext cx="61482" cy="43915"/>
              </a:xfrm>
              <a:custGeom>
                <a:avLst/>
                <a:gdLst>
                  <a:gd name="T0" fmla="*/ 10 w 27"/>
                  <a:gd name="T1" fmla="*/ 14 h 19"/>
                  <a:gd name="T2" fmla="*/ 27 w 27"/>
                  <a:gd name="T3" fmla="*/ 11 h 19"/>
                  <a:gd name="T4" fmla="*/ 6 w 27"/>
                  <a:gd name="T5" fmla="*/ 2 h 19"/>
                  <a:gd name="T6" fmla="*/ 1 w 27"/>
                  <a:gd name="T7" fmla="*/ 2 h 19"/>
                  <a:gd name="T8" fmla="*/ 0 w 27"/>
                  <a:gd name="T9" fmla="*/ 17 h 19"/>
                  <a:gd name="T10" fmla="*/ 0 w 27"/>
                  <a:gd name="T11" fmla="*/ 17 h 19"/>
                  <a:gd name="T12" fmla="*/ 10 w 27"/>
                  <a:gd name="T13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9">
                    <a:moveTo>
                      <a:pt x="10" y="14"/>
                    </a:moveTo>
                    <a:cubicBezTo>
                      <a:pt x="17" y="12"/>
                      <a:pt x="27" y="16"/>
                      <a:pt x="27" y="11"/>
                    </a:cubicBezTo>
                    <a:cubicBezTo>
                      <a:pt x="27" y="6"/>
                      <a:pt x="10" y="0"/>
                      <a:pt x="6" y="2"/>
                    </a:cubicBezTo>
                    <a:cubicBezTo>
                      <a:pt x="4" y="2"/>
                      <a:pt x="3" y="2"/>
                      <a:pt x="1" y="2"/>
                    </a:cubicBezTo>
                    <a:cubicBezTo>
                      <a:pt x="1" y="6"/>
                      <a:pt x="0" y="12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3" y="19"/>
                      <a:pt x="4" y="16"/>
                      <a:pt x="1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3" name="Freeform 106">
                <a:extLst>
                  <a:ext uri="{FF2B5EF4-FFF2-40B4-BE49-F238E27FC236}">
                    <a16:creationId xmlns:a16="http://schemas.microsoft.com/office/drawing/2014/main" id="{264A03FB-E301-4E7C-A02C-9903F617F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571" y="3804975"/>
                <a:ext cx="77793" cy="81557"/>
              </a:xfrm>
              <a:custGeom>
                <a:avLst/>
                <a:gdLst>
                  <a:gd name="T0" fmla="*/ 18 w 34"/>
                  <a:gd name="T1" fmla="*/ 33 h 35"/>
                  <a:gd name="T2" fmla="*/ 26 w 34"/>
                  <a:gd name="T3" fmla="*/ 35 h 35"/>
                  <a:gd name="T4" fmla="*/ 30 w 34"/>
                  <a:gd name="T5" fmla="*/ 35 h 35"/>
                  <a:gd name="T6" fmla="*/ 29 w 34"/>
                  <a:gd name="T7" fmla="*/ 34 h 35"/>
                  <a:gd name="T8" fmla="*/ 31 w 34"/>
                  <a:gd name="T9" fmla="*/ 23 h 35"/>
                  <a:gd name="T10" fmla="*/ 32 w 34"/>
                  <a:gd name="T11" fmla="*/ 9 h 35"/>
                  <a:gd name="T12" fmla="*/ 34 w 34"/>
                  <a:gd name="T13" fmla="*/ 1 h 35"/>
                  <a:gd name="T14" fmla="*/ 34 w 34"/>
                  <a:gd name="T15" fmla="*/ 0 h 35"/>
                  <a:gd name="T16" fmla="*/ 24 w 34"/>
                  <a:gd name="T17" fmla="*/ 4 h 35"/>
                  <a:gd name="T18" fmla="*/ 17 w 34"/>
                  <a:gd name="T19" fmla="*/ 6 h 35"/>
                  <a:gd name="T20" fmla="*/ 8 w 34"/>
                  <a:gd name="T21" fmla="*/ 10 h 35"/>
                  <a:gd name="T22" fmla="*/ 5 w 34"/>
                  <a:gd name="T23" fmla="*/ 15 h 35"/>
                  <a:gd name="T24" fmla="*/ 3 w 34"/>
                  <a:gd name="T25" fmla="*/ 17 h 35"/>
                  <a:gd name="T26" fmla="*/ 0 w 34"/>
                  <a:gd name="T27" fmla="*/ 17 h 35"/>
                  <a:gd name="T28" fmla="*/ 1 w 34"/>
                  <a:gd name="T29" fmla="*/ 21 h 35"/>
                  <a:gd name="T30" fmla="*/ 11 w 34"/>
                  <a:gd name="T31" fmla="*/ 30 h 35"/>
                  <a:gd name="T32" fmla="*/ 14 w 34"/>
                  <a:gd name="T33" fmla="*/ 33 h 35"/>
                  <a:gd name="T34" fmla="*/ 18 w 34"/>
                  <a:gd name="T35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35">
                    <a:moveTo>
                      <a:pt x="18" y="33"/>
                    </a:moveTo>
                    <a:cubicBezTo>
                      <a:pt x="20" y="34"/>
                      <a:pt x="24" y="33"/>
                      <a:pt x="26" y="35"/>
                    </a:cubicBezTo>
                    <a:cubicBezTo>
                      <a:pt x="27" y="35"/>
                      <a:pt x="28" y="35"/>
                      <a:pt x="30" y="35"/>
                    </a:cubicBezTo>
                    <a:cubicBezTo>
                      <a:pt x="30" y="35"/>
                      <a:pt x="29" y="34"/>
                      <a:pt x="29" y="34"/>
                    </a:cubicBezTo>
                    <a:cubicBezTo>
                      <a:pt x="28" y="31"/>
                      <a:pt x="30" y="27"/>
                      <a:pt x="31" y="23"/>
                    </a:cubicBezTo>
                    <a:cubicBezTo>
                      <a:pt x="32" y="20"/>
                      <a:pt x="30" y="12"/>
                      <a:pt x="32" y="9"/>
                    </a:cubicBezTo>
                    <a:cubicBezTo>
                      <a:pt x="34" y="7"/>
                      <a:pt x="33" y="6"/>
                      <a:pt x="34" y="1"/>
                    </a:cubicBezTo>
                    <a:cubicBezTo>
                      <a:pt x="34" y="1"/>
                      <a:pt x="34" y="1"/>
                      <a:pt x="34" y="0"/>
                    </a:cubicBezTo>
                    <a:cubicBezTo>
                      <a:pt x="30" y="0"/>
                      <a:pt x="26" y="4"/>
                      <a:pt x="24" y="4"/>
                    </a:cubicBezTo>
                    <a:cubicBezTo>
                      <a:pt x="23" y="4"/>
                      <a:pt x="17" y="3"/>
                      <a:pt x="17" y="6"/>
                    </a:cubicBezTo>
                    <a:cubicBezTo>
                      <a:pt x="16" y="9"/>
                      <a:pt x="12" y="9"/>
                      <a:pt x="8" y="10"/>
                    </a:cubicBezTo>
                    <a:cubicBezTo>
                      <a:pt x="3" y="10"/>
                      <a:pt x="6" y="14"/>
                      <a:pt x="5" y="15"/>
                    </a:cubicBezTo>
                    <a:cubicBezTo>
                      <a:pt x="5" y="15"/>
                      <a:pt x="3" y="17"/>
                      <a:pt x="3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4" y="22"/>
                      <a:pt x="8" y="28"/>
                      <a:pt x="11" y="30"/>
                    </a:cubicBezTo>
                    <a:cubicBezTo>
                      <a:pt x="12" y="31"/>
                      <a:pt x="13" y="32"/>
                      <a:pt x="14" y="33"/>
                    </a:cubicBezTo>
                    <a:cubicBezTo>
                      <a:pt x="15" y="33"/>
                      <a:pt x="17" y="33"/>
                      <a:pt x="18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4" name="Freeform 108">
                <a:extLst>
                  <a:ext uri="{FF2B5EF4-FFF2-40B4-BE49-F238E27FC236}">
                    <a16:creationId xmlns:a16="http://schemas.microsoft.com/office/drawing/2014/main" id="{732AA408-C8C5-45E3-A16F-4819BCEE2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8103" y="4669481"/>
                <a:ext cx="91595" cy="101633"/>
              </a:xfrm>
              <a:custGeom>
                <a:avLst/>
                <a:gdLst>
                  <a:gd name="T0" fmla="*/ 40 w 40"/>
                  <a:gd name="T1" fmla="*/ 21 h 44"/>
                  <a:gd name="T2" fmla="*/ 34 w 40"/>
                  <a:gd name="T3" fmla="*/ 15 h 44"/>
                  <a:gd name="T4" fmla="*/ 25 w 40"/>
                  <a:gd name="T5" fmla="*/ 8 h 44"/>
                  <a:gd name="T6" fmla="*/ 21 w 40"/>
                  <a:gd name="T7" fmla="*/ 9 h 44"/>
                  <a:gd name="T8" fmla="*/ 17 w 40"/>
                  <a:gd name="T9" fmla="*/ 3 h 44"/>
                  <a:gd name="T10" fmla="*/ 10 w 40"/>
                  <a:gd name="T11" fmla="*/ 1 h 44"/>
                  <a:gd name="T12" fmla="*/ 8 w 40"/>
                  <a:gd name="T13" fmla="*/ 1 h 44"/>
                  <a:gd name="T14" fmla="*/ 5 w 40"/>
                  <a:gd name="T15" fmla="*/ 6 h 44"/>
                  <a:gd name="T16" fmla="*/ 3 w 40"/>
                  <a:gd name="T17" fmla="*/ 19 h 44"/>
                  <a:gd name="T18" fmla="*/ 0 w 40"/>
                  <a:gd name="T19" fmla="*/ 30 h 44"/>
                  <a:gd name="T20" fmla="*/ 3 w 40"/>
                  <a:gd name="T21" fmla="*/ 35 h 44"/>
                  <a:gd name="T22" fmla="*/ 2 w 40"/>
                  <a:gd name="T23" fmla="*/ 38 h 44"/>
                  <a:gd name="T24" fmla="*/ 5 w 40"/>
                  <a:gd name="T25" fmla="*/ 40 h 44"/>
                  <a:gd name="T26" fmla="*/ 16 w 40"/>
                  <a:gd name="T27" fmla="*/ 42 h 44"/>
                  <a:gd name="T28" fmla="*/ 22 w 40"/>
                  <a:gd name="T29" fmla="*/ 42 h 44"/>
                  <a:gd name="T30" fmla="*/ 34 w 40"/>
                  <a:gd name="T31" fmla="*/ 41 h 44"/>
                  <a:gd name="T32" fmla="*/ 40 w 40"/>
                  <a:gd name="T33" fmla="*/ 33 h 44"/>
                  <a:gd name="T34" fmla="*/ 40 w 40"/>
                  <a:gd name="T35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44">
                    <a:moveTo>
                      <a:pt x="40" y="21"/>
                    </a:moveTo>
                    <a:cubicBezTo>
                      <a:pt x="40" y="17"/>
                      <a:pt x="35" y="16"/>
                      <a:pt x="34" y="15"/>
                    </a:cubicBezTo>
                    <a:cubicBezTo>
                      <a:pt x="33" y="13"/>
                      <a:pt x="27" y="11"/>
                      <a:pt x="25" y="8"/>
                    </a:cubicBezTo>
                    <a:cubicBezTo>
                      <a:pt x="23" y="5"/>
                      <a:pt x="22" y="9"/>
                      <a:pt x="21" y="9"/>
                    </a:cubicBezTo>
                    <a:cubicBezTo>
                      <a:pt x="20" y="9"/>
                      <a:pt x="20" y="7"/>
                      <a:pt x="17" y="3"/>
                    </a:cubicBezTo>
                    <a:cubicBezTo>
                      <a:pt x="14" y="0"/>
                      <a:pt x="12" y="0"/>
                      <a:pt x="10" y="1"/>
                    </a:cubicBezTo>
                    <a:cubicBezTo>
                      <a:pt x="10" y="1"/>
                      <a:pt x="9" y="1"/>
                      <a:pt x="8" y="1"/>
                    </a:cubicBezTo>
                    <a:cubicBezTo>
                      <a:pt x="6" y="3"/>
                      <a:pt x="5" y="4"/>
                      <a:pt x="5" y="6"/>
                    </a:cubicBezTo>
                    <a:cubicBezTo>
                      <a:pt x="5" y="9"/>
                      <a:pt x="3" y="13"/>
                      <a:pt x="3" y="19"/>
                    </a:cubicBezTo>
                    <a:cubicBezTo>
                      <a:pt x="2" y="26"/>
                      <a:pt x="1" y="25"/>
                      <a:pt x="0" y="30"/>
                    </a:cubicBezTo>
                    <a:cubicBezTo>
                      <a:pt x="0" y="35"/>
                      <a:pt x="2" y="34"/>
                      <a:pt x="3" y="35"/>
                    </a:cubicBezTo>
                    <a:cubicBezTo>
                      <a:pt x="3" y="35"/>
                      <a:pt x="3" y="37"/>
                      <a:pt x="2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9" y="39"/>
                      <a:pt x="12" y="41"/>
                      <a:pt x="16" y="42"/>
                    </a:cubicBezTo>
                    <a:cubicBezTo>
                      <a:pt x="20" y="44"/>
                      <a:pt x="18" y="42"/>
                      <a:pt x="22" y="42"/>
                    </a:cubicBezTo>
                    <a:cubicBezTo>
                      <a:pt x="26" y="43"/>
                      <a:pt x="30" y="43"/>
                      <a:pt x="34" y="41"/>
                    </a:cubicBezTo>
                    <a:cubicBezTo>
                      <a:pt x="37" y="39"/>
                      <a:pt x="38" y="36"/>
                      <a:pt x="40" y="33"/>
                    </a:cubicBezTo>
                    <a:cubicBezTo>
                      <a:pt x="38" y="29"/>
                      <a:pt x="40" y="24"/>
                      <a:pt x="40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5" name="Freeform 109">
                <a:extLst>
                  <a:ext uri="{FF2B5EF4-FFF2-40B4-BE49-F238E27FC236}">
                    <a16:creationId xmlns:a16="http://schemas.microsoft.com/office/drawing/2014/main" id="{589BF098-E3C9-4518-9CD5-ABC3C81229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2025" y="4501348"/>
                <a:ext cx="376418" cy="740288"/>
              </a:xfrm>
              <a:custGeom>
                <a:avLst/>
                <a:gdLst>
                  <a:gd name="T0" fmla="*/ 46 w 163"/>
                  <a:gd name="T1" fmla="*/ 304 h 321"/>
                  <a:gd name="T2" fmla="*/ 43 w 163"/>
                  <a:gd name="T3" fmla="*/ 297 h 321"/>
                  <a:gd name="T4" fmla="*/ 40 w 163"/>
                  <a:gd name="T5" fmla="*/ 319 h 321"/>
                  <a:gd name="T6" fmla="*/ 58 w 163"/>
                  <a:gd name="T7" fmla="*/ 320 h 321"/>
                  <a:gd name="T8" fmla="*/ 62 w 163"/>
                  <a:gd name="T9" fmla="*/ 315 h 321"/>
                  <a:gd name="T10" fmla="*/ 156 w 163"/>
                  <a:gd name="T11" fmla="*/ 33 h 321"/>
                  <a:gd name="T12" fmla="*/ 152 w 163"/>
                  <a:gd name="T13" fmla="*/ 46 h 321"/>
                  <a:gd name="T14" fmla="*/ 138 w 163"/>
                  <a:gd name="T15" fmla="*/ 50 h 321"/>
                  <a:gd name="T16" fmla="*/ 123 w 163"/>
                  <a:gd name="T17" fmla="*/ 48 h 321"/>
                  <a:gd name="T18" fmla="*/ 132 w 163"/>
                  <a:gd name="T19" fmla="*/ 32 h 321"/>
                  <a:gd name="T20" fmla="*/ 108 w 163"/>
                  <a:gd name="T21" fmla="*/ 20 h 321"/>
                  <a:gd name="T22" fmla="*/ 88 w 163"/>
                  <a:gd name="T23" fmla="*/ 3 h 321"/>
                  <a:gd name="T24" fmla="*/ 75 w 163"/>
                  <a:gd name="T25" fmla="*/ 7 h 321"/>
                  <a:gd name="T26" fmla="*/ 59 w 163"/>
                  <a:gd name="T27" fmla="*/ 4 h 321"/>
                  <a:gd name="T28" fmla="*/ 52 w 163"/>
                  <a:gd name="T29" fmla="*/ 18 h 321"/>
                  <a:gd name="T30" fmla="*/ 42 w 163"/>
                  <a:gd name="T31" fmla="*/ 31 h 321"/>
                  <a:gd name="T32" fmla="*/ 43 w 163"/>
                  <a:gd name="T33" fmla="*/ 45 h 321"/>
                  <a:gd name="T34" fmla="*/ 36 w 163"/>
                  <a:gd name="T35" fmla="*/ 56 h 321"/>
                  <a:gd name="T36" fmla="*/ 30 w 163"/>
                  <a:gd name="T37" fmla="*/ 67 h 321"/>
                  <a:gd name="T38" fmla="*/ 26 w 163"/>
                  <a:gd name="T39" fmla="*/ 82 h 321"/>
                  <a:gd name="T40" fmla="*/ 29 w 163"/>
                  <a:gd name="T41" fmla="*/ 98 h 321"/>
                  <a:gd name="T42" fmla="*/ 29 w 163"/>
                  <a:gd name="T43" fmla="*/ 112 h 321"/>
                  <a:gd name="T44" fmla="*/ 26 w 163"/>
                  <a:gd name="T45" fmla="*/ 128 h 321"/>
                  <a:gd name="T46" fmla="*/ 21 w 163"/>
                  <a:gd name="T47" fmla="*/ 147 h 321"/>
                  <a:gd name="T48" fmla="*/ 18 w 163"/>
                  <a:gd name="T49" fmla="*/ 154 h 321"/>
                  <a:gd name="T50" fmla="*/ 15 w 163"/>
                  <a:gd name="T51" fmla="*/ 166 h 321"/>
                  <a:gd name="T52" fmla="*/ 15 w 163"/>
                  <a:gd name="T53" fmla="*/ 177 h 321"/>
                  <a:gd name="T54" fmla="*/ 13 w 163"/>
                  <a:gd name="T55" fmla="*/ 194 h 321"/>
                  <a:gd name="T56" fmla="*/ 15 w 163"/>
                  <a:gd name="T57" fmla="*/ 203 h 321"/>
                  <a:gd name="T58" fmla="*/ 19 w 163"/>
                  <a:gd name="T59" fmla="*/ 211 h 321"/>
                  <a:gd name="T60" fmla="*/ 17 w 163"/>
                  <a:gd name="T61" fmla="*/ 218 h 321"/>
                  <a:gd name="T62" fmla="*/ 15 w 163"/>
                  <a:gd name="T63" fmla="*/ 231 h 321"/>
                  <a:gd name="T64" fmla="*/ 10 w 163"/>
                  <a:gd name="T65" fmla="*/ 241 h 321"/>
                  <a:gd name="T66" fmla="*/ 6 w 163"/>
                  <a:gd name="T67" fmla="*/ 253 h 321"/>
                  <a:gd name="T68" fmla="*/ 2 w 163"/>
                  <a:gd name="T69" fmla="*/ 266 h 321"/>
                  <a:gd name="T70" fmla="*/ 11 w 163"/>
                  <a:gd name="T71" fmla="*/ 274 h 321"/>
                  <a:gd name="T72" fmla="*/ 16 w 163"/>
                  <a:gd name="T73" fmla="*/ 286 h 321"/>
                  <a:gd name="T74" fmla="*/ 34 w 163"/>
                  <a:gd name="T75" fmla="*/ 289 h 321"/>
                  <a:gd name="T76" fmla="*/ 38 w 163"/>
                  <a:gd name="T77" fmla="*/ 282 h 321"/>
                  <a:gd name="T78" fmla="*/ 38 w 163"/>
                  <a:gd name="T79" fmla="*/ 269 h 321"/>
                  <a:gd name="T80" fmla="*/ 47 w 163"/>
                  <a:gd name="T81" fmla="*/ 260 h 321"/>
                  <a:gd name="T82" fmla="*/ 63 w 163"/>
                  <a:gd name="T83" fmla="*/ 243 h 321"/>
                  <a:gd name="T84" fmla="*/ 56 w 163"/>
                  <a:gd name="T85" fmla="*/ 233 h 321"/>
                  <a:gd name="T86" fmla="*/ 64 w 163"/>
                  <a:gd name="T87" fmla="*/ 213 h 321"/>
                  <a:gd name="T88" fmla="*/ 68 w 163"/>
                  <a:gd name="T89" fmla="*/ 203 h 321"/>
                  <a:gd name="T90" fmla="*/ 73 w 163"/>
                  <a:gd name="T91" fmla="*/ 192 h 321"/>
                  <a:gd name="T92" fmla="*/ 78 w 163"/>
                  <a:gd name="T93" fmla="*/ 192 h 321"/>
                  <a:gd name="T94" fmla="*/ 76 w 163"/>
                  <a:gd name="T95" fmla="*/ 187 h 321"/>
                  <a:gd name="T96" fmla="*/ 70 w 163"/>
                  <a:gd name="T97" fmla="*/ 179 h 321"/>
                  <a:gd name="T98" fmla="*/ 82 w 163"/>
                  <a:gd name="T99" fmla="*/ 175 h 321"/>
                  <a:gd name="T100" fmla="*/ 92 w 163"/>
                  <a:gd name="T101" fmla="*/ 162 h 321"/>
                  <a:gd name="T102" fmla="*/ 95 w 163"/>
                  <a:gd name="T103" fmla="*/ 154 h 321"/>
                  <a:gd name="T104" fmla="*/ 131 w 163"/>
                  <a:gd name="T105" fmla="*/ 145 h 321"/>
                  <a:gd name="T106" fmla="*/ 135 w 163"/>
                  <a:gd name="T107" fmla="*/ 129 h 321"/>
                  <a:gd name="T108" fmla="*/ 129 w 163"/>
                  <a:gd name="T109" fmla="*/ 117 h 321"/>
                  <a:gd name="T110" fmla="*/ 126 w 163"/>
                  <a:gd name="T111" fmla="*/ 111 h 321"/>
                  <a:gd name="T112" fmla="*/ 124 w 163"/>
                  <a:gd name="T113" fmla="*/ 103 h 321"/>
                  <a:gd name="T114" fmla="*/ 129 w 163"/>
                  <a:gd name="T115" fmla="*/ 79 h 321"/>
                  <a:gd name="T116" fmla="*/ 153 w 163"/>
                  <a:gd name="T117" fmla="*/ 51 h 321"/>
                  <a:gd name="T118" fmla="*/ 161 w 163"/>
                  <a:gd name="T119" fmla="*/ 33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3" h="321">
                    <a:moveTo>
                      <a:pt x="62" y="315"/>
                    </a:moveTo>
                    <a:cubicBezTo>
                      <a:pt x="58" y="315"/>
                      <a:pt x="49" y="307"/>
                      <a:pt x="46" y="304"/>
                    </a:cubicBezTo>
                    <a:cubicBezTo>
                      <a:pt x="44" y="302"/>
                      <a:pt x="46" y="300"/>
                      <a:pt x="43" y="301"/>
                    </a:cubicBezTo>
                    <a:cubicBezTo>
                      <a:pt x="39" y="301"/>
                      <a:pt x="41" y="298"/>
                      <a:pt x="43" y="297"/>
                    </a:cubicBezTo>
                    <a:cubicBezTo>
                      <a:pt x="45" y="296"/>
                      <a:pt x="43" y="293"/>
                      <a:pt x="40" y="293"/>
                    </a:cubicBezTo>
                    <a:cubicBezTo>
                      <a:pt x="40" y="298"/>
                      <a:pt x="39" y="319"/>
                      <a:pt x="40" y="319"/>
                    </a:cubicBezTo>
                    <a:cubicBezTo>
                      <a:pt x="42" y="320"/>
                      <a:pt x="51" y="318"/>
                      <a:pt x="54" y="320"/>
                    </a:cubicBezTo>
                    <a:cubicBezTo>
                      <a:pt x="55" y="320"/>
                      <a:pt x="57" y="321"/>
                      <a:pt x="58" y="320"/>
                    </a:cubicBezTo>
                    <a:cubicBezTo>
                      <a:pt x="59" y="318"/>
                      <a:pt x="65" y="319"/>
                      <a:pt x="68" y="317"/>
                    </a:cubicBezTo>
                    <a:cubicBezTo>
                      <a:pt x="71" y="316"/>
                      <a:pt x="67" y="315"/>
                      <a:pt x="62" y="315"/>
                    </a:cubicBezTo>
                    <a:close/>
                    <a:moveTo>
                      <a:pt x="161" y="33"/>
                    </a:moveTo>
                    <a:cubicBezTo>
                      <a:pt x="160" y="33"/>
                      <a:pt x="158" y="33"/>
                      <a:pt x="156" y="33"/>
                    </a:cubicBezTo>
                    <a:cubicBezTo>
                      <a:pt x="156" y="33"/>
                      <a:pt x="156" y="34"/>
                      <a:pt x="156" y="34"/>
                    </a:cubicBezTo>
                    <a:cubicBezTo>
                      <a:pt x="156" y="37"/>
                      <a:pt x="154" y="46"/>
                      <a:pt x="152" y="46"/>
                    </a:cubicBezTo>
                    <a:cubicBezTo>
                      <a:pt x="149" y="45"/>
                      <a:pt x="147" y="49"/>
                      <a:pt x="145" y="49"/>
                    </a:cubicBezTo>
                    <a:cubicBezTo>
                      <a:pt x="144" y="48"/>
                      <a:pt x="141" y="52"/>
                      <a:pt x="138" y="50"/>
                    </a:cubicBezTo>
                    <a:cubicBezTo>
                      <a:pt x="136" y="49"/>
                      <a:pt x="133" y="51"/>
                      <a:pt x="131" y="49"/>
                    </a:cubicBezTo>
                    <a:cubicBezTo>
                      <a:pt x="129" y="48"/>
                      <a:pt x="123" y="49"/>
                      <a:pt x="123" y="48"/>
                    </a:cubicBezTo>
                    <a:cubicBezTo>
                      <a:pt x="123" y="46"/>
                      <a:pt x="126" y="47"/>
                      <a:pt x="126" y="42"/>
                    </a:cubicBezTo>
                    <a:cubicBezTo>
                      <a:pt x="126" y="38"/>
                      <a:pt x="133" y="33"/>
                      <a:pt x="132" y="32"/>
                    </a:cubicBezTo>
                    <a:cubicBezTo>
                      <a:pt x="131" y="30"/>
                      <a:pt x="119" y="26"/>
                      <a:pt x="117" y="24"/>
                    </a:cubicBezTo>
                    <a:cubicBezTo>
                      <a:pt x="116" y="22"/>
                      <a:pt x="113" y="20"/>
                      <a:pt x="108" y="20"/>
                    </a:cubicBezTo>
                    <a:cubicBezTo>
                      <a:pt x="103" y="19"/>
                      <a:pt x="104" y="17"/>
                      <a:pt x="99" y="14"/>
                    </a:cubicBezTo>
                    <a:cubicBezTo>
                      <a:pt x="96" y="12"/>
                      <a:pt x="90" y="6"/>
                      <a:pt x="88" y="3"/>
                    </a:cubicBezTo>
                    <a:cubicBezTo>
                      <a:pt x="85" y="2"/>
                      <a:pt x="81" y="2"/>
                      <a:pt x="80" y="3"/>
                    </a:cubicBezTo>
                    <a:cubicBezTo>
                      <a:pt x="79" y="4"/>
                      <a:pt x="77" y="11"/>
                      <a:pt x="75" y="7"/>
                    </a:cubicBezTo>
                    <a:cubicBezTo>
                      <a:pt x="74" y="4"/>
                      <a:pt x="70" y="4"/>
                      <a:pt x="66" y="4"/>
                    </a:cubicBezTo>
                    <a:cubicBezTo>
                      <a:pt x="63" y="3"/>
                      <a:pt x="63" y="0"/>
                      <a:pt x="59" y="4"/>
                    </a:cubicBezTo>
                    <a:cubicBezTo>
                      <a:pt x="57" y="6"/>
                      <a:pt x="55" y="7"/>
                      <a:pt x="53" y="9"/>
                    </a:cubicBezTo>
                    <a:cubicBezTo>
                      <a:pt x="53" y="13"/>
                      <a:pt x="52" y="17"/>
                      <a:pt x="52" y="18"/>
                    </a:cubicBezTo>
                    <a:cubicBezTo>
                      <a:pt x="51" y="20"/>
                      <a:pt x="43" y="23"/>
                      <a:pt x="42" y="25"/>
                    </a:cubicBezTo>
                    <a:cubicBezTo>
                      <a:pt x="42" y="27"/>
                      <a:pt x="43" y="30"/>
                      <a:pt x="42" y="31"/>
                    </a:cubicBezTo>
                    <a:cubicBezTo>
                      <a:pt x="40" y="32"/>
                      <a:pt x="45" y="38"/>
                      <a:pt x="43" y="40"/>
                    </a:cubicBezTo>
                    <a:cubicBezTo>
                      <a:pt x="40" y="41"/>
                      <a:pt x="45" y="44"/>
                      <a:pt x="43" y="45"/>
                    </a:cubicBezTo>
                    <a:cubicBezTo>
                      <a:pt x="41" y="47"/>
                      <a:pt x="38" y="47"/>
                      <a:pt x="38" y="49"/>
                    </a:cubicBezTo>
                    <a:cubicBezTo>
                      <a:pt x="38" y="51"/>
                      <a:pt x="38" y="55"/>
                      <a:pt x="36" y="56"/>
                    </a:cubicBezTo>
                    <a:cubicBezTo>
                      <a:pt x="33" y="57"/>
                      <a:pt x="32" y="60"/>
                      <a:pt x="32" y="63"/>
                    </a:cubicBezTo>
                    <a:cubicBezTo>
                      <a:pt x="32" y="66"/>
                      <a:pt x="29" y="64"/>
                      <a:pt x="30" y="67"/>
                    </a:cubicBezTo>
                    <a:cubicBezTo>
                      <a:pt x="31" y="71"/>
                      <a:pt x="32" y="75"/>
                      <a:pt x="30" y="76"/>
                    </a:cubicBezTo>
                    <a:cubicBezTo>
                      <a:pt x="27" y="76"/>
                      <a:pt x="28" y="82"/>
                      <a:pt x="26" y="82"/>
                    </a:cubicBezTo>
                    <a:cubicBezTo>
                      <a:pt x="25" y="82"/>
                      <a:pt x="24" y="88"/>
                      <a:pt x="26" y="91"/>
                    </a:cubicBezTo>
                    <a:cubicBezTo>
                      <a:pt x="29" y="93"/>
                      <a:pt x="29" y="96"/>
                      <a:pt x="29" y="98"/>
                    </a:cubicBezTo>
                    <a:cubicBezTo>
                      <a:pt x="29" y="101"/>
                      <a:pt x="32" y="103"/>
                      <a:pt x="31" y="105"/>
                    </a:cubicBezTo>
                    <a:cubicBezTo>
                      <a:pt x="30" y="108"/>
                      <a:pt x="31" y="111"/>
                      <a:pt x="29" y="112"/>
                    </a:cubicBezTo>
                    <a:cubicBezTo>
                      <a:pt x="27" y="113"/>
                      <a:pt x="29" y="117"/>
                      <a:pt x="26" y="118"/>
                    </a:cubicBezTo>
                    <a:cubicBezTo>
                      <a:pt x="24" y="119"/>
                      <a:pt x="28" y="127"/>
                      <a:pt x="26" y="128"/>
                    </a:cubicBezTo>
                    <a:cubicBezTo>
                      <a:pt x="25" y="130"/>
                      <a:pt x="20" y="131"/>
                      <a:pt x="20" y="136"/>
                    </a:cubicBezTo>
                    <a:cubicBezTo>
                      <a:pt x="20" y="141"/>
                      <a:pt x="21" y="144"/>
                      <a:pt x="21" y="147"/>
                    </a:cubicBezTo>
                    <a:cubicBezTo>
                      <a:pt x="20" y="149"/>
                      <a:pt x="23" y="148"/>
                      <a:pt x="23" y="151"/>
                    </a:cubicBezTo>
                    <a:cubicBezTo>
                      <a:pt x="22" y="154"/>
                      <a:pt x="18" y="153"/>
                      <a:pt x="18" y="154"/>
                    </a:cubicBezTo>
                    <a:cubicBezTo>
                      <a:pt x="18" y="156"/>
                      <a:pt x="19" y="160"/>
                      <a:pt x="18" y="161"/>
                    </a:cubicBezTo>
                    <a:cubicBezTo>
                      <a:pt x="16" y="161"/>
                      <a:pt x="15" y="162"/>
                      <a:pt x="15" y="166"/>
                    </a:cubicBezTo>
                    <a:cubicBezTo>
                      <a:pt x="15" y="169"/>
                      <a:pt x="13" y="169"/>
                      <a:pt x="13" y="171"/>
                    </a:cubicBezTo>
                    <a:cubicBezTo>
                      <a:pt x="13" y="173"/>
                      <a:pt x="15" y="175"/>
                      <a:pt x="15" y="177"/>
                    </a:cubicBezTo>
                    <a:cubicBezTo>
                      <a:pt x="15" y="179"/>
                      <a:pt x="16" y="185"/>
                      <a:pt x="14" y="185"/>
                    </a:cubicBezTo>
                    <a:cubicBezTo>
                      <a:pt x="13" y="186"/>
                      <a:pt x="12" y="193"/>
                      <a:pt x="13" y="194"/>
                    </a:cubicBezTo>
                    <a:cubicBezTo>
                      <a:pt x="15" y="195"/>
                      <a:pt x="15" y="197"/>
                      <a:pt x="14" y="198"/>
                    </a:cubicBezTo>
                    <a:cubicBezTo>
                      <a:pt x="13" y="200"/>
                      <a:pt x="17" y="201"/>
                      <a:pt x="15" y="203"/>
                    </a:cubicBezTo>
                    <a:cubicBezTo>
                      <a:pt x="13" y="205"/>
                      <a:pt x="15" y="208"/>
                      <a:pt x="18" y="207"/>
                    </a:cubicBezTo>
                    <a:cubicBezTo>
                      <a:pt x="20" y="207"/>
                      <a:pt x="21" y="211"/>
                      <a:pt x="19" y="211"/>
                    </a:cubicBezTo>
                    <a:cubicBezTo>
                      <a:pt x="16" y="211"/>
                      <a:pt x="13" y="211"/>
                      <a:pt x="16" y="213"/>
                    </a:cubicBezTo>
                    <a:cubicBezTo>
                      <a:pt x="18" y="214"/>
                      <a:pt x="20" y="217"/>
                      <a:pt x="17" y="218"/>
                    </a:cubicBezTo>
                    <a:cubicBezTo>
                      <a:pt x="14" y="219"/>
                      <a:pt x="16" y="221"/>
                      <a:pt x="16" y="224"/>
                    </a:cubicBezTo>
                    <a:cubicBezTo>
                      <a:pt x="15" y="227"/>
                      <a:pt x="18" y="230"/>
                      <a:pt x="15" y="231"/>
                    </a:cubicBezTo>
                    <a:cubicBezTo>
                      <a:pt x="13" y="231"/>
                      <a:pt x="16" y="236"/>
                      <a:pt x="13" y="236"/>
                    </a:cubicBezTo>
                    <a:cubicBezTo>
                      <a:pt x="10" y="237"/>
                      <a:pt x="12" y="240"/>
                      <a:pt x="10" y="241"/>
                    </a:cubicBezTo>
                    <a:cubicBezTo>
                      <a:pt x="7" y="243"/>
                      <a:pt x="12" y="246"/>
                      <a:pt x="10" y="248"/>
                    </a:cubicBezTo>
                    <a:cubicBezTo>
                      <a:pt x="7" y="249"/>
                      <a:pt x="9" y="253"/>
                      <a:pt x="6" y="253"/>
                    </a:cubicBezTo>
                    <a:cubicBezTo>
                      <a:pt x="4" y="253"/>
                      <a:pt x="2" y="257"/>
                      <a:pt x="2" y="259"/>
                    </a:cubicBezTo>
                    <a:cubicBezTo>
                      <a:pt x="2" y="260"/>
                      <a:pt x="0" y="264"/>
                      <a:pt x="2" y="266"/>
                    </a:cubicBezTo>
                    <a:cubicBezTo>
                      <a:pt x="4" y="268"/>
                      <a:pt x="2" y="270"/>
                      <a:pt x="4" y="271"/>
                    </a:cubicBezTo>
                    <a:cubicBezTo>
                      <a:pt x="6" y="272"/>
                      <a:pt x="12" y="271"/>
                      <a:pt x="11" y="274"/>
                    </a:cubicBezTo>
                    <a:cubicBezTo>
                      <a:pt x="10" y="277"/>
                      <a:pt x="11" y="283"/>
                      <a:pt x="12" y="283"/>
                    </a:cubicBezTo>
                    <a:cubicBezTo>
                      <a:pt x="13" y="283"/>
                      <a:pt x="14" y="287"/>
                      <a:pt x="16" y="286"/>
                    </a:cubicBezTo>
                    <a:cubicBezTo>
                      <a:pt x="18" y="286"/>
                      <a:pt x="26" y="285"/>
                      <a:pt x="30" y="286"/>
                    </a:cubicBezTo>
                    <a:cubicBezTo>
                      <a:pt x="32" y="287"/>
                      <a:pt x="33" y="288"/>
                      <a:pt x="34" y="289"/>
                    </a:cubicBezTo>
                    <a:cubicBezTo>
                      <a:pt x="36" y="288"/>
                      <a:pt x="41" y="291"/>
                      <a:pt x="42" y="290"/>
                    </a:cubicBezTo>
                    <a:cubicBezTo>
                      <a:pt x="43" y="288"/>
                      <a:pt x="37" y="284"/>
                      <a:pt x="38" y="282"/>
                    </a:cubicBezTo>
                    <a:cubicBezTo>
                      <a:pt x="38" y="280"/>
                      <a:pt x="37" y="278"/>
                      <a:pt x="37" y="276"/>
                    </a:cubicBezTo>
                    <a:cubicBezTo>
                      <a:pt x="37" y="274"/>
                      <a:pt x="36" y="270"/>
                      <a:pt x="38" y="269"/>
                    </a:cubicBezTo>
                    <a:cubicBezTo>
                      <a:pt x="41" y="267"/>
                      <a:pt x="41" y="265"/>
                      <a:pt x="43" y="265"/>
                    </a:cubicBezTo>
                    <a:cubicBezTo>
                      <a:pt x="44" y="266"/>
                      <a:pt x="47" y="264"/>
                      <a:pt x="47" y="260"/>
                    </a:cubicBezTo>
                    <a:cubicBezTo>
                      <a:pt x="48" y="255"/>
                      <a:pt x="50" y="254"/>
                      <a:pt x="53" y="251"/>
                    </a:cubicBezTo>
                    <a:cubicBezTo>
                      <a:pt x="57" y="247"/>
                      <a:pt x="64" y="244"/>
                      <a:pt x="63" y="243"/>
                    </a:cubicBezTo>
                    <a:cubicBezTo>
                      <a:pt x="62" y="241"/>
                      <a:pt x="64" y="237"/>
                      <a:pt x="64" y="235"/>
                    </a:cubicBezTo>
                    <a:cubicBezTo>
                      <a:pt x="64" y="233"/>
                      <a:pt x="58" y="234"/>
                      <a:pt x="56" y="233"/>
                    </a:cubicBezTo>
                    <a:cubicBezTo>
                      <a:pt x="54" y="232"/>
                      <a:pt x="47" y="227"/>
                      <a:pt x="51" y="221"/>
                    </a:cubicBezTo>
                    <a:cubicBezTo>
                      <a:pt x="54" y="214"/>
                      <a:pt x="62" y="213"/>
                      <a:pt x="64" y="213"/>
                    </a:cubicBezTo>
                    <a:cubicBezTo>
                      <a:pt x="66" y="213"/>
                      <a:pt x="64" y="210"/>
                      <a:pt x="66" y="209"/>
                    </a:cubicBezTo>
                    <a:cubicBezTo>
                      <a:pt x="67" y="208"/>
                      <a:pt x="68" y="206"/>
                      <a:pt x="68" y="203"/>
                    </a:cubicBezTo>
                    <a:cubicBezTo>
                      <a:pt x="68" y="200"/>
                      <a:pt x="68" y="195"/>
                      <a:pt x="71" y="195"/>
                    </a:cubicBezTo>
                    <a:cubicBezTo>
                      <a:pt x="74" y="195"/>
                      <a:pt x="75" y="193"/>
                      <a:pt x="73" y="192"/>
                    </a:cubicBezTo>
                    <a:cubicBezTo>
                      <a:pt x="71" y="192"/>
                      <a:pt x="70" y="190"/>
                      <a:pt x="74" y="189"/>
                    </a:cubicBezTo>
                    <a:cubicBezTo>
                      <a:pt x="77" y="189"/>
                      <a:pt x="76" y="192"/>
                      <a:pt x="78" y="192"/>
                    </a:cubicBezTo>
                    <a:cubicBezTo>
                      <a:pt x="80" y="192"/>
                      <a:pt x="84" y="188"/>
                      <a:pt x="81" y="186"/>
                    </a:cubicBezTo>
                    <a:cubicBezTo>
                      <a:pt x="78" y="183"/>
                      <a:pt x="77" y="187"/>
                      <a:pt x="76" y="187"/>
                    </a:cubicBezTo>
                    <a:cubicBezTo>
                      <a:pt x="74" y="187"/>
                      <a:pt x="73" y="185"/>
                      <a:pt x="71" y="185"/>
                    </a:cubicBezTo>
                    <a:cubicBezTo>
                      <a:pt x="70" y="185"/>
                      <a:pt x="71" y="180"/>
                      <a:pt x="70" y="179"/>
                    </a:cubicBezTo>
                    <a:cubicBezTo>
                      <a:pt x="69" y="177"/>
                      <a:pt x="68" y="173"/>
                      <a:pt x="70" y="171"/>
                    </a:cubicBezTo>
                    <a:cubicBezTo>
                      <a:pt x="71" y="169"/>
                      <a:pt x="77" y="174"/>
                      <a:pt x="82" y="175"/>
                    </a:cubicBezTo>
                    <a:cubicBezTo>
                      <a:pt x="88" y="175"/>
                      <a:pt x="92" y="172"/>
                      <a:pt x="92" y="170"/>
                    </a:cubicBezTo>
                    <a:cubicBezTo>
                      <a:pt x="92" y="168"/>
                      <a:pt x="89" y="165"/>
                      <a:pt x="92" y="162"/>
                    </a:cubicBezTo>
                    <a:cubicBezTo>
                      <a:pt x="96" y="160"/>
                      <a:pt x="93" y="160"/>
                      <a:pt x="92" y="157"/>
                    </a:cubicBezTo>
                    <a:cubicBezTo>
                      <a:pt x="91" y="154"/>
                      <a:pt x="94" y="152"/>
                      <a:pt x="95" y="154"/>
                    </a:cubicBezTo>
                    <a:cubicBezTo>
                      <a:pt x="96" y="155"/>
                      <a:pt x="107" y="154"/>
                      <a:pt x="116" y="152"/>
                    </a:cubicBezTo>
                    <a:cubicBezTo>
                      <a:pt x="124" y="150"/>
                      <a:pt x="130" y="147"/>
                      <a:pt x="131" y="145"/>
                    </a:cubicBezTo>
                    <a:cubicBezTo>
                      <a:pt x="131" y="142"/>
                      <a:pt x="137" y="136"/>
                      <a:pt x="138" y="134"/>
                    </a:cubicBezTo>
                    <a:cubicBezTo>
                      <a:pt x="140" y="132"/>
                      <a:pt x="138" y="129"/>
                      <a:pt x="135" y="129"/>
                    </a:cubicBezTo>
                    <a:cubicBezTo>
                      <a:pt x="131" y="128"/>
                      <a:pt x="131" y="124"/>
                      <a:pt x="133" y="122"/>
                    </a:cubicBezTo>
                    <a:cubicBezTo>
                      <a:pt x="135" y="120"/>
                      <a:pt x="132" y="117"/>
                      <a:pt x="129" y="117"/>
                    </a:cubicBezTo>
                    <a:cubicBezTo>
                      <a:pt x="126" y="117"/>
                      <a:pt x="120" y="114"/>
                      <a:pt x="123" y="112"/>
                    </a:cubicBezTo>
                    <a:cubicBezTo>
                      <a:pt x="125" y="110"/>
                      <a:pt x="125" y="110"/>
                      <a:pt x="126" y="111"/>
                    </a:cubicBezTo>
                    <a:cubicBezTo>
                      <a:pt x="127" y="110"/>
                      <a:pt x="127" y="108"/>
                      <a:pt x="127" y="108"/>
                    </a:cubicBezTo>
                    <a:cubicBezTo>
                      <a:pt x="126" y="107"/>
                      <a:pt x="124" y="108"/>
                      <a:pt x="124" y="103"/>
                    </a:cubicBezTo>
                    <a:cubicBezTo>
                      <a:pt x="125" y="98"/>
                      <a:pt x="126" y="99"/>
                      <a:pt x="127" y="92"/>
                    </a:cubicBezTo>
                    <a:cubicBezTo>
                      <a:pt x="127" y="86"/>
                      <a:pt x="129" y="82"/>
                      <a:pt x="129" y="79"/>
                    </a:cubicBezTo>
                    <a:cubicBezTo>
                      <a:pt x="129" y="75"/>
                      <a:pt x="135" y="71"/>
                      <a:pt x="139" y="66"/>
                    </a:cubicBezTo>
                    <a:cubicBezTo>
                      <a:pt x="142" y="60"/>
                      <a:pt x="150" y="53"/>
                      <a:pt x="153" y="51"/>
                    </a:cubicBezTo>
                    <a:cubicBezTo>
                      <a:pt x="156" y="49"/>
                      <a:pt x="162" y="47"/>
                      <a:pt x="163" y="46"/>
                    </a:cubicBezTo>
                    <a:cubicBezTo>
                      <a:pt x="163" y="44"/>
                      <a:pt x="163" y="34"/>
                      <a:pt x="161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6" name="Freeform 110">
                <a:extLst>
                  <a:ext uri="{FF2B5EF4-FFF2-40B4-BE49-F238E27FC236}">
                    <a16:creationId xmlns:a16="http://schemas.microsoft.com/office/drawing/2014/main" id="{16E26DAB-F62E-43B1-A420-54A042A6C2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3129" y="4418536"/>
                <a:ext cx="163114" cy="836902"/>
              </a:xfrm>
              <a:custGeom>
                <a:avLst/>
                <a:gdLst>
                  <a:gd name="T0" fmla="*/ 28 w 71"/>
                  <a:gd name="T1" fmla="*/ 310 h 363"/>
                  <a:gd name="T2" fmla="*/ 19 w 71"/>
                  <a:gd name="T3" fmla="*/ 295 h 363"/>
                  <a:gd name="T4" fmla="*/ 27 w 71"/>
                  <a:gd name="T5" fmla="*/ 277 h 363"/>
                  <a:gd name="T6" fmla="*/ 33 w 71"/>
                  <a:gd name="T7" fmla="*/ 260 h 363"/>
                  <a:gd name="T8" fmla="*/ 36 w 71"/>
                  <a:gd name="T9" fmla="*/ 247 h 363"/>
                  <a:gd name="T10" fmla="*/ 31 w 71"/>
                  <a:gd name="T11" fmla="*/ 234 h 363"/>
                  <a:gd name="T12" fmla="*/ 32 w 71"/>
                  <a:gd name="T13" fmla="*/ 213 h 363"/>
                  <a:gd name="T14" fmla="*/ 35 w 71"/>
                  <a:gd name="T15" fmla="*/ 197 h 363"/>
                  <a:gd name="T16" fmla="*/ 38 w 71"/>
                  <a:gd name="T17" fmla="*/ 183 h 363"/>
                  <a:gd name="T18" fmla="*/ 43 w 71"/>
                  <a:gd name="T19" fmla="*/ 154 h 363"/>
                  <a:gd name="T20" fmla="*/ 46 w 71"/>
                  <a:gd name="T21" fmla="*/ 134 h 363"/>
                  <a:gd name="T22" fmla="*/ 47 w 71"/>
                  <a:gd name="T23" fmla="*/ 112 h 363"/>
                  <a:gd name="T24" fmla="*/ 53 w 71"/>
                  <a:gd name="T25" fmla="*/ 92 h 363"/>
                  <a:gd name="T26" fmla="*/ 60 w 71"/>
                  <a:gd name="T27" fmla="*/ 76 h 363"/>
                  <a:gd name="T28" fmla="*/ 69 w 71"/>
                  <a:gd name="T29" fmla="*/ 54 h 363"/>
                  <a:gd name="T30" fmla="*/ 63 w 71"/>
                  <a:gd name="T31" fmla="*/ 37 h 363"/>
                  <a:gd name="T32" fmla="*/ 59 w 71"/>
                  <a:gd name="T33" fmla="*/ 18 h 363"/>
                  <a:gd name="T34" fmla="*/ 50 w 71"/>
                  <a:gd name="T35" fmla="*/ 1 h 363"/>
                  <a:gd name="T36" fmla="*/ 45 w 71"/>
                  <a:gd name="T37" fmla="*/ 16 h 363"/>
                  <a:gd name="T38" fmla="*/ 44 w 71"/>
                  <a:gd name="T39" fmla="*/ 53 h 363"/>
                  <a:gd name="T40" fmla="*/ 37 w 71"/>
                  <a:gd name="T41" fmla="*/ 91 h 363"/>
                  <a:gd name="T42" fmla="*/ 34 w 71"/>
                  <a:gd name="T43" fmla="*/ 116 h 363"/>
                  <a:gd name="T44" fmla="*/ 29 w 71"/>
                  <a:gd name="T45" fmla="*/ 149 h 363"/>
                  <a:gd name="T46" fmla="*/ 18 w 71"/>
                  <a:gd name="T47" fmla="*/ 179 h 363"/>
                  <a:gd name="T48" fmla="*/ 17 w 71"/>
                  <a:gd name="T49" fmla="*/ 204 h 363"/>
                  <a:gd name="T50" fmla="*/ 12 w 71"/>
                  <a:gd name="T51" fmla="*/ 227 h 363"/>
                  <a:gd name="T52" fmla="*/ 22 w 71"/>
                  <a:gd name="T53" fmla="*/ 215 h 363"/>
                  <a:gd name="T54" fmla="*/ 24 w 71"/>
                  <a:gd name="T55" fmla="*/ 228 h 363"/>
                  <a:gd name="T56" fmla="*/ 21 w 71"/>
                  <a:gd name="T57" fmla="*/ 244 h 363"/>
                  <a:gd name="T58" fmla="*/ 17 w 71"/>
                  <a:gd name="T59" fmla="*/ 254 h 363"/>
                  <a:gd name="T60" fmla="*/ 16 w 71"/>
                  <a:gd name="T61" fmla="*/ 252 h 363"/>
                  <a:gd name="T62" fmla="*/ 10 w 71"/>
                  <a:gd name="T63" fmla="*/ 255 h 363"/>
                  <a:gd name="T64" fmla="*/ 1 w 71"/>
                  <a:gd name="T65" fmla="*/ 267 h 363"/>
                  <a:gd name="T66" fmla="*/ 11 w 71"/>
                  <a:gd name="T67" fmla="*/ 268 h 363"/>
                  <a:gd name="T68" fmla="*/ 17 w 71"/>
                  <a:gd name="T69" fmla="*/ 277 h 363"/>
                  <a:gd name="T70" fmla="*/ 7 w 71"/>
                  <a:gd name="T71" fmla="*/ 280 h 363"/>
                  <a:gd name="T72" fmla="*/ 9 w 71"/>
                  <a:gd name="T73" fmla="*/ 285 h 363"/>
                  <a:gd name="T74" fmla="*/ 4 w 71"/>
                  <a:gd name="T75" fmla="*/ 294 h 363"/>
                  <a:gd name="T76" fmla="*/ 10 w 71"/>
                  <a:gd name="T77" fmla="*/ 297 h 363"/>
                  <a:gd name="T78" fmla="*/ 11 w 71"/>
                  <a:gd name="T79" fmla="*/ 305 h 363"/>
                  <a:gd name="T80" fmla="*/ 6 w 71"/>
                  <a:gd name="T81" fmla="*/ 315 h 363"/>
                  <a:gd name="T82" fmla="*/ 16 w 71"/>
                  <a:gd name="T83" fmla="*/ 316 h 363"/>
                  <a:gd name="T84" fmla="*/ 20 w 71"/>
                  <a:gd name="T85" fmla="*/ 320 h 363"/>
                  <a:gd name="T86" fmla="*/ 15 w 71"/>
                  <a:gd name="T87" fmla="*/ 329 h 363"/>
                  <a:gd name="T88" fmla="*/ 29 w 71"/>
                  <a:gd name="T89" fmla="*/ 329 h 363"/>
                  <a:gd name="T90" fmla="*/ 19 w 71"/>
                  <a:gd name="T91" fmla="*/ 336 h 363"/>
                  <a:gd name="T92" fmla="*/ 30 w 71"/>
                  <a:gd name="T93" fmla="*/ 335 h 363"/>
                  <a:gd name="T94" fmla="*/ 18 w 71"/>
                  <a:gd name="T95" fmla="*/ 343 h 363"/>
                  <a:gd name="T96" fmla="*/ 29 w 71"/>
                  <a:gd name="T97" fmla="*/ 344 h 363"/>
                  <a:gd name="T98" fmla="*/ 45 w 71"/>
                  <a:gd name="T99" fmla="*/ 328 h 363"/>
                  <a:gd name="T100" fmla="*/ 50 w 71"/>
                  <a:gd name="T101" fmla="*/ 337 h 363"/>
                  <a:gd name="T102" fmla="*/ 43 w 71"/>
                  <a:gd name="T103" fmla="*/ 340 h 363"/>
                  <a:gd name="T104" fmla="*/ 35 w 71"/>
                  <a:gd name="T105" fmla="*/ 347 h 363"/>
                  <a:gd name="T106" fmla="*/ 41 w 71"/>
                  <a:gd name="T107" fmla="*/ 358 h 363"/>
                  <a:gd name="T108" fmla="*/ 52 w 71"/>
                  <a:gd name="T109" fmla="*/ 357 h 363"/>
                  <a:gd name="T110" fmla="*/ 64 w 71"/>
                  <a:gd name="T111" fmla="*/ 357 h 363"/>
                  <a:gd name="T112" fmla="*/ 57 w 71"/>
                  <a:gd name="T113" fmla="*/ 355 h 363"/>
                  <a:gd name="T114" fmla="*/ 50 w 71"/>
                  <a:gd name="T115" fmla="*/ 326 h 363"/>
                  <a:gd name="T116" fmla="*/ 33 w 71"/>
                  <a:gd name="T117" fmla="*/ 3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1" h="363">
                    <a:moveTo>
                      <a:pt x="33" y="322"/>
                    </a:moveTo>
                    <a:cubicBezTo>
                      <a:pt x="31" y="323"/>
                      <a:pt x="30" y="319"/>
                      <a:pt x="29" y="319"/>
                    </a:cubicBezTo>
                    <a:cubicBezTo>
                      <a:pt x="28" y="319"/>
                      <a:pt x="27" y="313"/>
                      <a:pt x="28" y="310"/>
                    </a:cubicBezTo>
                    <a:cubicBezTo>
                      <a:pt x="29" y="307"/>
                      <a:pt x="23" y="308"/>
                      <a:pt x="21" y="307"/>
                    </a:cubicBezTo>
                    <a:cubicBezTo>
                      <a:pt x="19" y="306"/>
                      <a:pt x="21" y="304"/>
                      <a:pt x="19" y="302"/>
                    </a:cubicBezTo>
                    <a:cubicBezTo>
                      <a:pt x="17" y="300"/>
                      <a:pt x="19" y="296"/>
                      <a:pt x="19" y="295"/>
                    </a:cubicBezTo>
                    <a:cubicBezTo>
                      <a:pt x="19" y="293"/>
                      <a:pt x="21" y="289"/>
                      <a:pt x="23" y="289"/>
                    </a:cubicBezTo>
                    <a:cubicBezTo>
                      <a:pt x="26" y="289"/>
                      <a:pt x="24" y="285"/>
                      <a:pt x="27" y="284"/>
                    </a:cubicBezTo>
                    <a:cubicBezTo>
                      <a:pt x="29" y="282"/>
                      <a:pt x="24" y="279"/>
                      <a:pt x="27" y="277"/>
                    </a:cubicBezTo>
                    <a:cubicBezTo>
                      <a:pt x="29" y="276"/>
                      <a:pt x="27" y="273"/>
                      <a:pt x="30" y="272"/>
                    </a:cubicBezTo>
                    <a:cubicBezTo>
                      <a:pt x="33" y="272"/>
                      <a:pt x="30" y="267"/>
                      <a:pt x="32" y="267"/>
                    </a:cubicBezTo>
                    <a:cubicBezTo>
                      <a:pt x="35" y="266"/>
                      <a:pt x="32" y="263"/>
                      <a:pt x="33" y="260"/>
                    </a:cubicBezTo>
                    <a:cubicBezTo>
                      <a:pt x="33" y="257"/>
                      <a:pt x="31" y="255"/>
                      <a:pt x="34" y="254"/>
                    </a:cubicBezTo>
                    <a:cubicBezTo>
                      <a:pt x="37" y="253"/>
                      <a:pt x="35" y="250"/>
                      <a:pt x="33" y="249"/>
                    </a:cubicBezTo>
                    <a:cubicBezTo>
                      <a:pt x="30" y="247"/>
                      <a:pt x="33" y="247"/>
                      <a:pt x="36" y="247"/>
                    </a:cubicBezTo>
                    <a:cubicBezTo>
                      <a:pt x="38" y="247"/>
                      <a:pt x="37" y="243"/>
                      <a:pt x="35" y="243"/>
                    </a:cubicBezTo>
                    <a:cubicBezTo>
                      <a:pt x="32" y="244"/>
                      <a:pt x="30" y="241"/>
                      <a:pt x="32" y="239"/>
                    </a:cubicBezTo>
                    <a:cubicBezTo>
                      <a:pt x="34" y="237"/>
                      <a:pt x="30" y="236"/>
                      <a:pt x="31" y="234"/>
                    </a:cubicBezTo>
                    <a:cubicBezTo>
                      <a:pt x="32" y="233"/>
                      <a:pt x="32" y="231"/>
                      <a:pt x="30" y="230"/>
                    </a:cubicBezTo>
                    <a:cubicBezTo>
                      <a:pt x="29" y="229"/>
                      <a:pt x="30" y="222"/>
                      <a:pt x="31" y="221"/>
                    </a:cubicBezTo>
                    <a:cubicBezTo>
                      <a:pt x="33" y="221"/>
                      <a:pt x="32" y="215"/>
                      <a:pt x="32" y="213"/>
                    </a:cubicBezTo>
                    <a:cubicBezTo>
                      <a:pt x="32" y="211"/>
                      <a:pt x="30" y="209"/>
                      <a:pt x="30" y="207"/>
                    </a:cubicBezTo>
                    <a:cubicBezTo>
                      <a:pt x="30" y="205"/>
                      <a:pt x="32" y="205"/>
                      <a:pt x="32" y="202"/>
                    </a:cubicBezTo>
                    <a:cubicBezTo>
                      <a:pt x="32" y="198"/>
                      <a:pt x="33" y="197"/>
                      <a:pt x="35" y="197"/>
                    </a:cubicBezTo>
                    <a:cubicBezTo>
                      <a:pt x="36" y="196"/>
                      <a:pt x="35" y="192"/>
                      <a:pt x="35" y="190"/>
                    </a:cubicBezTo>
                    <a:cubicBezTo>
                      <a:pt x="35" y="189"/>
                      <a:pt x="39" y="190"/>
                      <a:pt x="40" y="187"/>
                    </a:cubicBezTo>
                    <a:cubicBezTo>
                      <a:pt x="40" y="184"/>
                      <a:pt x="37" y="185"/>
                      <a:pt x="38" y="183"/>
                    </a:cubicBezTo>
                    <a:cubicBezTo>
                      <a:pt x="38" y="180"/>
                      <a:pt x="37" y="177"/>
                      <a:pt x="37" y="172"/>
                    </a:cubicBezTo>
                    <a:cubicBezTo>
                      <a:pt x="37" y="167"/>
                      <a:pt x="42" y="166"/>
                      <a:pt x="43" y="164"/>
                    </a:cubicBezTo>
                    <a:cubicBezTo>
                      <a:pt x="45" y="163"/>
                      <a:pt x="41" y="155"/>
                      <a:pt x="43" y="154"/>
                    </a:cubicBezTo>
                    <a:cubicBezTo>
                      <a:pt x="46" y="153"/>
                      <a:pt x="44" y="149"/>
                      <a:pt x="46" y="148"/>
                    </a:cubicBezTo>
                    <a:cubicBezTo>
                      <a:pt x="48" y="147"/>
                      <a:pt x="47" y="144"/>
                      <a:pt x="48" y="141"/>
                    </a:cubicBezTo>
                    <a:cubicBezTo>
                      <a:pt x="49" y="139"/>
                      <a:pt x="46" y="137"/>
                      <a:pt x="46" y="134"/>
                    </a:cubicBezTo>
                    <a:cubicBezTo>
                      <a:pt x="46" y="132"/>
                      <a:pt x="46" y="129"/>
                      <a:pt x="43" y="127"/>
                    </a:cubicBezTo>
                    <a:cubicBezTo>
                      <a:pt x="41" y="124"/>
                      <a:pt x="42" y="118"/>
                      <a:pt x="43" y="118"/>
                    </a:cubicBezTo>
                    <a:cubicBezTo>
                      <a:pt x="45" y="118"/>
                      <a:pt x="44" y="112"/>
                      <a:pt x="47" y="112"/>
                    </a:cubicBezTo>
                    <a:cubicBezTo>
                      <a:pt x="49" y="111"/>
                      <a:pt x="48" y="107"/>
                      <a:pt x="47" y="103"/>
                    </a:cubicBezTo>
                    <a:cubicBezTo>
                      <a:pt x="46" y="100"/>
                      <a:pt x="49" y="102"/>
                      <a:pt x="49" y="99"/>
                    </a:cubicBezTo>
                    <a:cubicBezTo>
                      <a:pt x="49" y="96"/>
                      <a:pt x="50" y="93"/>
                      <a:pt x="53" y="92"/>
                    </a:cubicBezTo>
                    <a:cubicBezTo>
                      <a:pt x="55" y="91"/>
                      <a:pt x="55" y="87"/>
                      <a:pt x="55" y="85"/>
                    </a:cubicBezTo>
                    <a:cubicBezTo>
                      <a:pt x="55" y="83"/>
                      <a:pt x="58" y="83"/>
                      <a:pt x="60" y="81"/>
                    </a:cubicBezTo>
                    <a:cubicBezTo>
                      <a:pt x="62" y="80"/>
                      <a:pt x="57" y="77"/>
                      <a:pt x="60" y="76"/>
                    </a:cubicBezTo>
                    <a:cubicBezTo>
                      <a:pt x="62" y="74"/>
                      <a:pt x="57" y="68"/>
                      <a:pt x="59" y="67"/>
                    </a:cubicBezTo>
                    <a:cubicBezTo>
                      <a:pt x="60" y="66"/>
                      <a:pt x="59" y="63"/>
                      <a:pt x="59" y="61"/>
                    </a:cubicBezTo>
                    <a:cubicBezTo>
                      <a:pt x="60" y="59"/>
                      <a:pt x="68" y="56"/>
                      <a:pt x="69" y="54"/>
                    </a:cubicBezTo>
                    <a:cubicBezTo>
                      <a:pt x="69" y="53"/>
                      <a:pt x="70" y="49"/>
                      <a:pt x="70" y="45"/>
                    </a:cubicBezTo>
                    <a:cubicBezTo>
                      <a:pt x="68" y="46"/>
                      <a:pt x="66" y="47"/>
                      <a:pt x="65" y="46"/>
                    </a:cubicBezTo>
                    <a:cubicBezTo>
                      <a:pt x="64" y="45"/>
                      <a:pt x="65" y="40"/>
                      <a:pt x="63" y="37"/>
                    </a:cubicBezTo>
                    <a:cubicBezTo>
                      <a:pt x="61" y="35"/>
                      <a:pt x="63" y="31"/>
                      <a:pt x="60" y="30"/>
                    </a:cubicBezTo>
                    <a:cubicBezTo>
                      <a:pt x="58" y="29"/>
                      <a:pt x="56" y="25"/>
                      <a:pt x="58" y="23"/>
                    </a:cubicBezTo>
                    <a:cubicBezTo>
                      <a:pt x="59" y="22"/>
                      <a:pt x="58" y="19"/>
                      <a:pt x="59" y="18"/>
                    </a:cubicBezTo>
                    <a:cubicBezTo>
                      <a:pt x="61" y="16"/>
                      <a:pt x="58" y="16"/>
                      <a:pt x="56" y="13"/>
                    </a:cubicBezTo>
                    <a:cubicBezTo>
                      <a:pt x="54" y="10"/>
                      <a:pt x="57" y="7"/>
                      <a:pt x="54" y="5"/>
                    </a:cubicBezTo>
                    <a:cubicBezTo>
                      <a:pt x="51" y="2"/>
                      <a:pt x="51" y="0"/>
                      <a:pt x="50" y="1"/>
                    </a:cubicBezTo>
                    <a:cubicBezTo>
                      <a:pt x="50" y="2"/>
                      <a:pt x="49" y="6"/>
                      <a:pt x="47" y="7"/>
                    </a:cubicBezTo>
                    <a:cubicBezTo>
                      <a:pt x="47" y="8"/>
                      <a:pt x="46" y="8"/>
                      <a:pt x="45" y="9"/>
                    </a:cubicBezTo>
                    <a:cubicBezTo>
                      <a:pt x="45" y="11"/>
                      <a:pt x="45" y="14"/>
                      <a:pt x="45" y="16"/>
                    </a:cubicBezTo>
                    <a:cubicBezTo>
                      <a:pt x="46" y="19"/>
                      <a:pt x="47" y="32"/>
                      <a:pt x="46" y="37"/>
                    </a:cubicBezTo>
                    <a:cubicBezTo>
                      <a:pt x="45" y="42"/>
                      <a:pt x="44" y="46"/>
                      <a:pt x="43" y="49"/>
                    </a:cubicBezTo>
                    <a:cubicBezTo>
                      <a:pt x="42" y="52"/>
                      <a:pt x="45" y="52"/>
                      <a:pt x="44" y="53"/>
                    </a:cubicBezTo>
                    <a:cubicBezTo>
                      <a:pt x="42" y="55"/>
                      <a:pt x="43" y="58"/>
                      <a:pt x="43" y="64"/>
                    </a:cubicBezTo>
                    <a:cubicBezTo>
                      <a:pt x="43" y="70"/>
                      <a:pt x="40" y="79"/>
                      <a:pt x="39" y="83"/>
                    </a:cubicBezTo>
                    <a:cubicBezTo>
                      <a:pt x="39" y="86"/>
                      <a:pt x="37" y="87"/>
                      <a:pt x="37" y="91"/>
                    </a:cubicBezTo>
                    <a:cubicBezTo>
                      <a:pt x="38" y="94"/>
                      <a:pt x="36" y="96"/>
                      <a:pt x="34" y="98"/>
                    </a:cubicBezTo>
                    <a:cubicBezTo>
                      <a:pt x="32" y="99"/>
                      <a:pt x="37" y="105"/>
                      <a:pt x="37" y="107"/>
                    </a:cubicBezTo>
                    <a:cubicBezTo>
                      <a:pt x="36" y="110"/>
                      <a:pt x="33" y="112"/>
                      <a:pt x="34" y="116"/>
                    </a:cubicBezTo>
                    <a:cubicBezTo>
                      <a:pt x="35" y="122"/>
                      <a:pt x="34" y="132"/>
                      <a:pt x="34" y="134"/>
                    </a:cubicBezTo>
                    <a:cubicBezTo>
                      <a:pt x="34" y="136"/>
                      <a:pt x="31" y="136"/>
                      <a:pt x="32" y="139"/>
                    </a:cubicBezTo>
                    <a:cubicBezTo>
                      <a:pt x="32" y="143"/>
                      <a:pt x="30" y="144"/>
                      <a:pt x="29" y="149"/>
                    </a:cubicBezTo>
                    <a:cubicBezTo>
                      <a:pt x="28" y="155"/>
                      <a:pt x="24" y="162"/>
                      <a:pt x="23" y="167"/>
                    </a:cubicBezTo>
                    <a:cubicBezTo>
                      <a:pt x="21" y="171"/>
                      <a:pt x="21" y="173"/>
                      <a:pt x="19" y="173"/>
                    </a:cubicBezTo>
                    <a:cubicBezTo>
                      <a:pt x="17" y="173"/>
                      <a:pt x="16" y="175"/>
                      <a:pt x="18" y="179"/>
                    </a:cubicBezTo>
                    <a:cubicBezTo>
                      <a:pt x="20" y="182"/>
                      <a:pt x="17" y="185"/>
                      <a:pt x="19" y="189"/>
                    </a:cubicBezTo>
                    <a:cubicBezTo>
                      <a:pt x="21" y="193"/>
                      <a:pt x="20" y="194"/>
                      <a:pt x="19" y="197"/>
                    </a:cubicBezTo>
                    <a:cubicBezTo>
                      <a:pt x="18" y="201"/>
                      <a:pt x="17" y="201"/>
                      <a:pt x="17" y="204"/>
                    </a:cubicBezTo>
                    <a:cubicBezTo>
                      <a:pt x="17" y="207"/>
                      <a:pt x="14" y="210"/>
                      <a:pt x="16" y="213"/>
                    </a:cubicBezTo>
                    <a:cubicBezTo>
                      <a:pt x="17" y="217"/>
                      <a:pt x="17" y="218"/>
                      <a:pt x="15" y="218"/>
                    </a:cubicBezTo>
                    <a:cubicBezTo>
                      <a:pt x="13" y="218"/>
                      <a:pt x="12" y="221"/>
                      <a:pt x="12" y="227"/>
                    </a:cubicBezTo>
                    <a:cubicBezTo>
                      <a:pt x="11" y="233"/>
                      <a:pt x="11" y="233"/>
                      <a:pt x="15" y="232"/>
                    </a:cubicBezTo>
                    <a:cubicBezTo>
                      <a:pt x="20" y="232"/>
                      <a:pt x="16" y="218"/>
                      <a:pt x="19" y="218"/>
                    </a:cubicBezTo>
                    <a:cubicBezTo>
                      <a:pt x="22" y="218"/>
                      <a:pt x="19" y="216"/>
                      <a:pt x="22" y="215"/>
                    </a:cubicBezTo>
                    <a:cubicBezTo>
                      <a:pt x="25" y="214"/>
                      <a:pt x="22" y="217"/>
                      <a:pt x="24" y="218"/>
                    </a:cubicBezTo>
                    <a:cubicBezTo>
                      <a:pt x="26" y="218"/>
                      <a:pt x="27" y="220"/>
                      <a:pt x="25" y="221"/>
                    </a:cubicBezTo>
                    <a:cubicBezTo>
                      <a:pt x="22" y="223"/>
                      <a:pt x="25" y="226"/>
                      <a:pt x="24" y="228"/>
                    </a:cubicBezTo>
                    <a:cubicBezTo>
                      <a:pt x="23" y="230"/>
                      <a:pt x="21" y="232"/>
                      <a:pt x="22" y="235"/>
                    </a:cubicBezTo>
                    <a:cubicBezTo>
                      <a:pt x="23" y="237"/>
                      <a:pt x="21" y="237"/>
                      <a:pt x="21" y="240"/>
                    </a:cubicBezTo>
                    <a:cubicBezTo>
                      <a:pt x="20" y="243"/>
                      <a:pt x="22" y="243"/>
                      <a:pt x="21" y="244"/>
                    </a:cubicBezTo>
                    <a:cubicBezTo>
                      <a:pt x="20" y="244"/>
                      <a:pt x="23" y="247"/>
                      <a:pt x="21" y="247"/>
                    </a:cubicBezTo>
                    <a:cubicBezTo>
                      <a:pt x="19" y="247"/>
                      <a:pt x="20" y="250"/>
                      <a:pt x="21" y="252"/>
                    </a:cubicBezTo>
                    <a:cubicBezTo>
                      <a:pt x="22" y="254"/>
                      <a:pt x="19" y="253"/>
                      <a:pt x="17" y="254"/>
                    </a:cubicBezTo>
                    <a:cubicBezTo>
                      <a:pt x="15" y="256"/>
                      <a:pt x="19" y="258"/>
                      <a:pt x="18" y="260"/>
                    </a:cubicBezTo>
                    <a:cubicBezTo>
                      <a:pt x="17" y="262"/>
                      <a:pt x="14" y="259"/>
                      <a:pt x="13" y="257"/>
                    </a:cubicBezTo>
                    <a:cubicBezTo>
                      <a:pt x="11" y="256"/>
                      <a:pt x="15" y="254"/>
                      <a:pt x="16" y="252"/>
                    </a:cubicBezTo>
                    <a:cubicBezTo>
                      <a:pt x="18" y="250"/>
                      <a:pt x="15" y="245"/>
                      <a:pt x="12" y="246"/>
                    </a:cubicBezTo>
                    <a:cubicBezTo>
                      <a:pt x="9" y="247"/>
                      <a:pt x="15" y="250"/>
                      <a:pt x="15" y="253"/>
                    </a:cubicBezTo>
                    <a:cubicBezTo>
                      <a:pt x="15" y="255"/>
                      <a:pt x="10" y="252"/>
                      <a:pt x="10" y="255"/>
                    </a:cubicBezTo>
                    <a:cubicBezTo>
                      <a:pt x="10" y="257"/>
                      <a:pt x="7" y="256"/>
                      <a:pt x="6" y="258"/>
                    </a:cubicBezTo>
                    <a:cubicBezTo>
                      <a:pt x="4" y="260"/>
                      <a:pt x="8" y="261"/>
                      <a:pt x="6" y="262"/>
                    </a:cubicBezTo>
                    <a:cubicBezTo>
                      <a:pt x="4" y="262"/>
                      <a:pt x="1" y="265"/>
                      <a:pt x="1" y="267"/>
                    </a:cubicBezTo>
                    <a:cubicBezTo>
                      <a:pt x="1" y="269"/>
                      <a:pt x="3" y="269"/>
                      <a:pt x="3" y="267"/>
                    </a:cubicBezTo>
                    <a:cubicBezTo>
                      <a:pt x="3" y="265"/>
                      <a:pt x="6" y="265"/>
                      <a:pt x="7" y="267"/>
                    </a:cubicBezTo>
                    <a:cubicBezTo>
                      <a:pt x="8" y="269"/>
                      <a:pt x="9" y="267"/>
                      <a:pt x="11" y="268"/>
                    </a:cubicBezTo>
                    <a:cubicBezTo>
                      <a:pt x="14" y="268"/>
                      <a:pt x="13" y="272"/>
                      <a:pt x="12" y="272"/>
                    </a:cubicBezTo>
                    <a:cubicBezTo>
                      <a:pt x="11" y="272"/>
                      <a:pt x="9" y="274"/>
                      <a:pt x="10" y="277"/>
                    </a:cubicBezTo>
                    <a:cubicBezTo>
                      <a:pt x="10" y="279"/>
                      <a:pt x="15" y="277"/>
                      <a:pt x="17" y="277"/>
                    </a:cubicBezTo>
                    <a:cubicBezTo>
                      <a:pt x="19" y="278"/>
                      <a:pt x="18" y="282"/>
                      <a:pt x="17" y="281"/>
                    </a:cubicBezTo>
                    <a:cubicBezTo>
                      <a:pt x="16" y="279"/>
                      <a:pt x="13" y="277"/>
                      <a:pt x="12" y="279"/>
                    </a:cubicBezTo>
                    <a:cubicBezTo>
                      <a:pt x="11" y="282"/>
                      <a:pt x="9" y="280"/>
                      <a:pt x="7" y="280"/>
                    </a:cubicBezTo>
                    <a:cubicBezTo>
                      <a:pt x="5" y="279"/>
                      <a:pt x="0" y="283"/>
                      <a:pt x="2" y="284"/>
                    </a:cubicBezTo>
                    <a:cubicBezTo>
                      <a:pt x="4" y="286"/>
                      <a:pt x="4" y="288"/>
                      <a:pt x="5" y="288"/>
                    </a:cubicBezTo>
                    <a:cubicBezTo>
                      <a:pt x="6" y="288"/>
                      <a:pt x="8" y="287"/>
                      <a:pt x="9" y="285"/>
                    </a:cubicBezTo>
                    <a:cubicBezTo>
                      <a:pt x="9" y="284"/>
                      <a:pt x="12" y="282"/>
                      <a:pt x="12" y="286"/>
                    </a:cubicBezTo>
                    <a:cubicBezTo>
                      <a:pt x="12" y="289"/>
                      <a:pt x="9" y="287"/>
                      <a:pt x="8" y="289"/>
                    </a:cubicBezTo>
                    <a:cubicBezTo>
                      <a:pt x="7" y="291"/>
                      <a:pt x="6" y="292"/>
                      <a:pt x="4" y="294"/>
                    </a:cubicBezTo>
                    <a:cubicBezTo>
                      <a:pt x="2" y="295"/>
                      <a:pt x="4" y="298"/>
                      <a:pt x="5" y="297"/>
                    </a:cubicBezTo>
                    <a:cubicBezTo>
                      <a:pt x="7" y="296"/>
                      <a:pt x="5" y="299"/>
                      <a:pt x="7" y="300"/>
                    </a:cubicBezTo>
                    <a:cubicBezTo>
                      <a:pt x="10" y="300"/>
                      <a:pt x="10" y="298"/>
                      <a:pt x="10" y="297"/>
                    </a:cubicBezTo>
                    <a:cubicBezTo>
                      <a:pt x="9" y="295"/>
                      <a:pt x="11" y="291"/>
                      <a:pt x="13" y="293"/>
                    </a:cubicBezTo>
                    <a:cubicBezTo>
                      <a:pt x="15" y="295"/>
                      <a:pt x="12" y="297"/>
                      <a:pt x="12" y="298"/>
                    </a:cubicBezTo>
                    <a:cubicBezTo>
                      <a:pt x="12" y="300"/>
                      <a:pt x="11" y="303"/>
                      <a:pt x="11" y="305"/>
                    </a:cubicBezTo>
                    <a:cubicBezTo>
                      <a:pt x="11" y="307"/>
                      <a:pt x="9" y="305"/>
                      <a:pt x="9" y="308"/>
                    </a:cubicBezTo>
                    <a:cubicBezTo>
                      <a:pt x="9" y="310"/>
                      <a:pt x="4" y="308"/>
                      <a:pt x="6" y="310"/>
                    </a:cubicBezTo>
                    <a:cubicBezTo>
                      <a:pt x="8" y="311"/>
                      <a:pt x="5" y="313"/>
                      <a:pt x="6" y="315"/>
                    </a:cubicBezTo>
                    <a:cubicBezTo>
                      <a:pt x="7" y="316"/>
                      <a:pt x="8" y="313"/>
                      <a:pt x="10" y="313"/>
                    </a:cubicBezTo>
                    <a:cubicBezTo>
                      <a:pt x="12" y="314"/>
                      <a:pt x="12" y="315"/>
                      <a:pt x="14" y="313"/>
                    </a:cubicBezTo>
                    <a:cubicBezTo>
                      <a:pt x="17" y="312"/>
                      <a:pt x="18" y="315"/>
                      <a:pt x="16" y="316"/>
                    </a:cubicBezTo>
                    <a:cubicBezTo>
                      <a:pt x="14" y="317"/>
                      <a:pt x="11" y="320"/>
                      <a:pt x="12" y="320"/>
                    </a:cubicBezTo>
                    <a:cubicBezTo>
                      <a:pt x="13" y="320"/>
                      <a:pt x="16" y="318"/>
                      <a:pt x="17" y="320"/>
                    </a:cubicBezTo>
                    <a:cubicBezTo>
                      <a:pt x="18" y="323"/>
                      <a:pt x="20" y="322"/>
                      <a:pt x="20" y="320"/>
                    </a:cubicBezTo>
                    <a:cubicBezTo>
                      <a:pt x="20" y="317"/>
                      <a:pt x="24" y="319"/>
                      <a:pt x="25" y="321"/>
                    </a:cubicBezTo>
                    <a:cubicBezTo>
                      <a:pt x="26" y="323"/>
                      <a:pt x="20" y="325"/>
                      <a:pt x="18" y="324"/>
                    </a:cubicBezTo>
                    <a:cubicBezTo>
                      <a:pt x="15" y="324"/>
                      <a:pt x="14" y="327"/>
                      <a:pt x="15" y="329"/>
                    </a:cubicBezTo>
                    <a:cubicBezTo>
                      <a:pt x="17" y="331"/>
                      <a:pt x="19" y="329"/>
                      <a:pt x="21" y="327"/>
                    </a:cubicBezTo>
                    <a:cubicBezTo>
                      <a:pt x="23" y="325"/>
                      <a:pt x="33" y="326"/>
                      <a:pt x="34" y="328"/>
                    </a:cubicBezTo>
                    <a:cubicBezTo>
                      <a:pt x="34" y="330"/>
                      <a:pt x="29" y="328"/>
                      <a:pt x="29" y="329"/>
                    </a:cubicBezTo>
                    <a:cubicBezTo>
                      <a:pt x="28" y="331"/>
                      <a:pt x="24" y="332"/>
                      <a:pt x="24" y="330"/>
                    </a:cubicBezTo>
                    <a:cubicBezTo>
                      <a:pt x="23" y="329"/>
                      <a:pt x="19" y="331"/>
                      <a:pt x="19" y="333"/>
                    </a:cubicBezTo>
                    <a:cubicBezTo>
                      <a:pt x="19" y="335"/>
                      <a:pt x="16" y="335"/>
                      <a:pt x="19" y="336"/>
                    </a:cubicBezTo>
                    <a:cubicBezTo>
                      <a:pt x="23" y="337"/>
                      <a:pt x="22" y="333"/>
                      <a:pt x="27" y="333"/>
                    </a:cubicBezTo>
                    <a:cubicBezTo>
                      <a:pt x="32" y="334"/>
                      <a:pt x="34" y="329"/>
                      <a:pt x="36" y="331"/>
                    </a:cubicBezTo>
                    <a:cubicBezTo>
                      <a:pt x="37" y="334"/>
                      <a:pt x="32" y="337"/>
                      <a:pt x="30" y="335"/>
                    </a:cubicBezTo>
                    <a:cubicBezTo>
                      <a:pt x="28" y="333"/>
                      <a:pt x="25" y="336"/>
                      <a:pt x="26" y="339"/>
                    </a:cubicBezTo>
                    <a:cubicBezTo>
                      <a:pt x="26" y="341"/>
                      <a:pt x="20" y="338"/>
                      <a:pt x="17" y="338"/>
                    </a:cubicBezTo>
                    <a:cubicBezTo>
                      <a:pt x="14" y="337"/>
                      <a:pt x="15" y="340"/>
                      <a:pt x="18" y="343"/>
                    </a:cubicBezTo>
                    <a:cubicBezTo>
                      <a:pt x="20" y="346"/>
                      <a:pt x="22" y="343"/>
                      <a:pt x="25" y="345"/>
                    </a:cubicBezTo>
                    <a:cubicBezTo>
                      <a:pt x="28" y="347"/>
                      <a:pt x="28" y="349"/>
                      <a:pt x="30" y="347"/>
                    </a:cubicBezTo>
                    <a:cubicBezTo>
                      <a:pt x="32" y="345"/>
                      <a:pt x="30" y="345"/>
                      <a:pt x="29" y="344"/>
                    </a:cubicBezTo>
                    <a:cubicBezTo>
                      <a:pt x="27" y="343"/>
                      <a:pt x="28" y="340"/>
                      <a:pt x="32" y="342"/>
                    </a:cubicBezTo>
                    <a:cubicBezTo>
                      <a:pt x="35" y="343"/>
                      <a:pt x="39" y="340"/>
                      <a:pt x="38" y="336"/>
                    </a:cubicBezTo>
                    <a:cubicBezTo>
                      <a:pt x="37" y="332"/>
                      <a:pt x="41" y="330"/>
                      <a:pt x="45" y="328"/>
                    </a:cubicBezTo>
                    <a:cubicBezTo>
                      <a:pt x="49" y="327"/>
                      <a:pt x="47" y="331"/>
                      <a:pt x="44" y="332"/>
                    </a:cubicBezTo>
                    <a:cubicBezTo>
                      <a:pt x="41" y="334"/>
                      <a:pt x="41" y="335"/>
                      <a:pt x="43" y="337"/>
                    </a:cubicBezTo>
                    <a:cubicBezTo>
                      <a:pt x="45" y="339"/>
                      <a:pt x="48" y="335"/>
                      <a:pt x="50" y="337"/>
                    </a:cubicBezTo>
                    <a:cubicBezTo>
                      <a:pt x="52" y="339"/>
                      <a:pt x="47" y="339"/>
                      <a:pt x="46" y="341"/>
                    </a:cubicBezTo>
                    <a:cubicBezTo>
                      <a:pt x="45" y="343"/>
                      <a:pt x="49" y="345"/>
                      <a:pt x="46" y="347"/>
                    </a:cubicBezTo>
                    <a:cubicBezTo>
                      <a:pt x="43" y="348"/>
                      <a:pt x="45" y="341"/>
                      <a:pt x="43" y="340"/>
                    </a:cubicBezTo>
                    <a:cubicBezTo>
                      <a:pt x="41" y="339"/>
                      <a:pt x="39" y="341"/>
                      <a:pt x="41" y="345"/>
                    </a:cubicBezTo>
                    <a:cubicBezTo>
                      <a:pt x="43" y="349"/>
                      <a:pt x="39" y="346"/>
                      <a:pt x="37" y="344"/>
                    </a:cubicBezTo>
                    <a:cubicBezTo>
                      <a:pt x="35" y="342"/>
                      <a:pt x="33" y="344"/>
                      <a:pt x="35" y="347"/>
                    </a:cubicBezTo>
                    <a:cubicBezTo>
                      <a:pt x="37" y="349"/>
                      <a:pt x="31" y="346"/>
                      <a:pt x="31" y="350"/>
                    </a:cubicBezTo>
                    <a:cubicBezTo>
                      <a:pt x="31" y="353"/>
                      <a:pt x="34" y="350"/>
                      <a:pt x="37" y="351"/>
                    </a:cubicBezTo>
                    <a:cubicBezTo>
                      <a:pt x="40" y="352"/>
                      <a:pt x="39" y="356"/>
                      <a:pt x="41" y="358"/>
                    </a:cubicBezTo>
                    <a:cubicBezTo>
                      <a:pt x="43" y="360"/>
                      <a:pt x="41" y="353"/>
                      <a:pt x="44" y="352"/>
                    </a:cubicBezTo>
                    <a:cubicBezTo>
                      <a:pt x="46" y="351"/>
                      <a:pt x="44" y="358"/>
                      <a:pt x="50" y="359"/>
                    </a:cubicBezTo>
                    <a:cubicBezTo>
                      <a:pt x="55" y="361"/>
                      <a:pt x="50" y="358"/>
                      <a:pt x="52" y="357"/>
                    </a:cubicBezTo>
                    <a:cubicBezTo>
                      <a:pt x="55" y="355"/>
                      <a:pt x="58" y="362"/>
                      <a:pt x="61" y="363"/>
                    </a:cubicBezTo>
                    <a:cubicBezTo>
                      <a:pt x="63" y="363"/>
                      <a:pt x="62" y="359"/>
                      <a:pt x="60" y="357"/>
                    </a:cubicBezTo>
                    <a:cubicBezTo>
                      <a:pt x="58" y="355"/>
                      <a:pt x="62" y="356"/>
                      <a:pt x="64" y="357"/>
                    </a:cubicBezTo>
                    <a:cubicBezTo>
                      <a:pt x="67" y="358"/>
                      <a:pt x="69" y="359"/>
                      <a:pt x="70" y="357"/>
                    </a:cubicBezTo>
                    <a:cubicBezTo>
                      <a:pt x="70" y="356"/>
                      <a:pt x="70" y="356"/>
                      <a:pt x="71" y="356"/>
                    </a:cubicBezTo>
                    <a:cubicBezTo>
                      <a:pt x="68" y="354"/>
                      <a:pt x="59" y="356"/>
                      <a:pt x="57" y="355"/>
                    </a:cubicBezTo>
                    <a:cubicBezTo>
                      <a:pt x="56" y="355"/>
                      <a:pt x="57" y="334"/>
                      <a:pt x="57" y="329"/>
                    </a:cubicBezTo>
                    <a:cubicBezTo>
                      <a:pt x="57" y="329"/>
                      <a:pt x="57" y="329"/>
                      <a:pt x="57" y="329"/>
                    </a:cubicBezTo>
                    <a:cubicBezTo>
                      <a:pt x="55" y="329"/>
                      <a:pt x="49" y="329"/>
                      <a:pt x="50" y="326"/>
                    </a:cubicBezTo>
                    <a:cubicBezTo>
                      <a:pt x="50" y="325"/>
                      <a:pt x="51" y="325"/>
                      <a:pt x="51" y="325"/>
                    </a:cubicBezTo>
                    <a:cubicBezTo>
                      <a:pt x="50" y="324"/>
                      <a:pt x="49" y="323"/>
                      <a:pt x="47" y="322"/>
                    </a:cubicBezTo>
                    <a:cubicBezTo>
                      <a:pt x="43" y="321"/>
                      <a:pt x="35" y="322"/>
                      <a:pt x="33" y="3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7" name="Freeform 111">
                <a:extLst>
                  <a:ext uri="{FF2B5EF4-FFF2-40B4-BE49-F238E27FC236}">
                    <a16:creationId xmlns:a16="http://schemas.microsoft.com/office/drawing/2014/main" id="{A7EE6722-76BE-40EB-95DD-A569BE390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5291" y="4454923"/>
                <a:ext cx="163114" cy="166878"/>
              </a:xfrm>
              <a:custGeom>
                <a:avLst/>
                <a:gdLst>
                  <a:gd name="T0" fmla="*/ 69 w 71"/>
                  <a:gd name="T1" fmla="*/ 39 h 72"/>
                  <a:gd name="T2" fmla="*/ 62 w 71"/>
                  <a:gd name="T3" fmla="*/ 40 h 72"/>
                  <a:gd name="T4" fmla="*/ 58 w 71"/>
                  <a:gd name="T5" fmla="*/ 31 h 72"/>
                  <a:gd name="T6" fmla="*/ 52 w 71"/>
                  <a:gd name="T7" fmla="*/ 24 h 72"/>
                  <a:gd name="T8" fmla="*/ 45 w 71"/>
                  <a:gd name="T9" fmla="*/ 24 h 72"/>
                  <a:gd name="T10" fmla="*/ 41 w 71"/>
                  <a:gd name="T11" fmla="*/ 17 h 72"/>
                  <a:gd name="T12" fmla="*/ 40 w 71"/>
                  <a:gd name="T13" fmla="*/ 7 h 72"/>
                  <a:gd name="T14" fmla="*/ 40 w 71"/>
                  <a:gd name="T15" fmla="*/ 3 h 72"/>
                  <a:gd name="T16" fmla="*/ 38 w 71"/>
                  <a:gd name="T17" fmla="*/ 3 h 72"/>
                  <a:gd name="T18" fmla="*/ 31 w 71"/>
                  <a:gd name="T19" fmla="*/ 0 h 72"/>
                  <a:gd name="T20" fmla="*/ 21 w 71"/>
                  <a:gd name="T21" fmla="*/ 1 h 72"/>
                  <a:gd name="T22" fmla="*/ 12 w 71"/>
                  <a:gd name="T23" fmla="*/ 3 h 72"/>
                  <a:gd name="T24" fmla="*/ 5 w 71"/>
                  <a:gd name="T25" fmla="*/ 10 h 72"/>
                  <a:gd name="T26" fmla="*/ 3 w 71"/>
                  <a:gd name="T27" fmla="*/ 23 h 72"/>
                  <a:gd name="T28" fmla="*/ 0 w 71"/>
                  <a:gd name="T29" fmla="*/ 23 h 72"/>
                  <a:gd name="T30" fmla="*/ 11 w 71"/>
                  <a:gd name="T31" fmla="*/ 34 h 72"/>
                  <a:gd name="T32" fmla="*/ 20 w 71"/>
                  <a:gd name="T33" fmla="*/ 40 h 72"/>
                  <a:gd name="T34" fmla="*/ 29 w 71"/>
                  <a:gd name="T35" fmla="*/ 44 h 72"/>
                  <a:gd name="T36" fmla="*/ 44 w 71"/>
                  <a:gd name="T37" fmla="*/ 52 h 72"/>
                  <a:gd name="T38" fmla="*/ 38 w 71"/>
                  <a:gd name="T39" fmla="*/ 62 h 72"/>
                  <a:gd name="T40" fmla="*/ 35 w 71"/>
                  <a:gd name="T41" fmla="*/ 68 h 72"/>
                  <a:gd name="T42" fmla="*/ 43 w 71"/>
                  <a:gd name="T43" fmla="*/ 69 h 72"/>
                  <a:gd name="T44" fmla="*/ 50 w 71"/>
                  <a:gd name="T45" fmla="*/ 70 h 72"/>
                  <a:gd name="T46" fmla="*/ 57 w 71"/>
                  <a:gd name="T47" fmla="*/ 69 h 72"/>
                  <a:gd name="T48" fmla="*/ 64 w 71"/>
                  <a:gd name="T49" fmla="*/ 66 h 72"/>
                  <a:gd name="T50" fmla="*/ 68 w 71"/>
                  <a:gd name="T51" fmla="*/ 54 h 72"/>
                  <a:gd name="T52" fmla="*/ 69 w 71"/>
                  <a:gd name="T53" fmla="*/ 3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1" h="72">
                    <a:moveTo>
                      <a:pt x="69" y="39"/>
                    </a:moveTo>
                    <a:cubicBezTo>
                      <a:pt x="66" y="37"/>
                      <a:pt x="63" y="40"/>
                      <a:pt x="62" y="40"/>
                    </a:cubicBezTo>
                    <a:cubicBezTo>
                      <a:pt x="61" y="40"/>
                      <a:pt x="59" y="34"/>
                      <a:pt x="58" y="31"/>
                    </a:cubicBezTo>
                    <a:cubicBezTo>
                      <a:pt x="57" y="28"/>
                      <a:pt x="54" y="23"/>
                      <a:pt x="52" y="24"/>
                    </a:cubicBezTo>
                    <a:cubicBezTo>
                      <a:pt x="50" y="26"/>
                      <a:pt x="51" y="24"/>
                      <a:pt x="45" y="24"/>
                    </a:cubicBezTo>
                    <a:cubicBezTo>
                      <a:pt x="40" y="23"/>
                      <a:pt x="40" y="22"/>
                      <a:pt x="41" y="17"/>
                    </a:cubicBezTo>
                    <a:cubicBezTo>
                      <a:pt x="43" y="12"/>
                      <a:pt x="38" y="8"/>
                      <a:pt x="40" y="7"/>
                    </a:cubicBezTo>
                    <a:cubicBezTo>
                      <a:pt x="41" y="6"/>
                      <a:pt x="41" y="5"/>
                      <a:pt x="40" y="3"/>
                    </a:cubicBezTo>
                    <a:cubicBezTo>
                      <a:pt x="39" y="3"/>
                      <a:pt x="39" y="3"/>
                      <a:pt x="38" y="3"/>
                    </a:cubicBezTo>
                    <a:cubicBezTo>
                      <a:pt x="36" y="3"/>
                      <a:pt x="34" y="0"/>
                      <a:pt x="31" y="0"/>
                    </a:cubicBezTo>
                    <a:cubicBezTo>
                      <a:pt x="27" y="0"/>
                      <a:pt x="24" y="0"/>
                      <a:pt x="21" y="1"/>
                    </a:cubicBezTo>
                    <a:cubicBezTo>
                      <a:pt x="19" y="2"/>
                      <a:pt x="14" y="1"/>
                      <a:pt x="12" y="3"/>
                    </a:cubicBezTo>
                    <a:cubicBezTo>
                      <a:pt x="9" y="5"/>
                      <a:pt x="5" y="9"/>
                      <a:pt x="5" y="10"/>
                    </a:cubicBezTo>
                    <a:cubicBezTo>
                      <a:pt x="6" y="12"/>
                      <a:pt x="4" y="22"/>
                      <a:pt x="3" y="23"/>
                    </a:cubicBezTo>
                    <a:cubicBezTo>
                      <a:pt x="3" y="23"/>
                      <a:pt x="1" y="23"/>
                      <a:pt x="0" y="23"/>
                    </a:cubicBezTo>
                    <a:cubicBezTo>
                      <a:pt x="2" y="26"/>
                      <a:pt x="8" y="32"/>
                      <a:pt x="11" y="34"/>
                    </a:cubicBezTo>
                    <a:cubicBezTo>
                      <a:pt x="16" y="37"/>
                      <a:pt x="15" y="39"/>
                      <a:pt x="20" y="40"/>
                    </a:cubicBezTo>
                    <a:cubicBezTo>
                      <a:pt x="25" y="40"/>
                      <a:pt x="28" y="42"/>
                      <a:pt x="29" y="44"/>
                    </a:cubicBezTo>
                    <a:cubicBezTo>
                      <a:pt x="31" y="46"/>
                      <a:pt x="43" y="50"/>
                      <a:pt x="44" y="52"/>
                    </a:cubicBezTo>
                    <a:cubicBezTo>
                      <a:pt x="45" y="53"/>
                      <a:pt x="38" y="58"/>
                      <a:pt x="38" y="62"/>
                    </a:cubicBezTo>
                    <a:cubicBezTo>
                      <a:pt x="38" y="67"/>
                      <a:pt x="35" y="66"/>
                      <a:pt x="35" y="68"/>
                    </a:cubicBezTo>
                    <a:cubicBezTo>
                      <a:pt x="35" y="69"/>
                      <a:pt x="41" y="68"/>
                      <a:pt x="43" y="69"/>
                    </a:cubicBezTo>
                    <a:cubicBezTo>
                      <a:pt x="45" y="71"/>
                      <a:pt x="48" y="69"/>
                      <a:pt x="50" y="70"/>
                    </a:cubicBezTo>
                    <a:cubicBezTo>
                      <a:pt x="53" y="72"/>
                      <a:pt x="56" y="68"/>
                      <a:pt x="57" y="69"/>
                    </a:cubicBezTo>
                    <a:cubicBezTo>
                      <a:pt x="59" y="69"/>
                      <a:pt x="61" y="65"/>
                      <a:pt x="64" y="66"/>
                    </a:cubicBezTo>
                    <a:cubicBezTo>
                      <a:pt x="66" y="66"/>
                      <a:pt x="68" y="57"/>
                      <a:pt x="68" y="54"/>
                    </a:cubicBezTo>
                    <a:cubicBezTo>
                      <a:pt x="67" y="50"/>
                      <a:pt x="71" y="40"/>
                      <a:pt x="69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8" name="Freeform 112">
                <a:extLst>
                  <a:ext uri="{FF2B5EF4-FFF2-40B4-BE49-F238E27FC236}">
                    <a16:creationId xmlns:a16="http://schemas.microsoft.com/office/drawing/2014/main" id="{36DE37ED-F73F-411A-951B-8E3B4A7025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665" y="3881514"/>
                <a:ext cx="62736" cy="50189"/>
              </a:xfrm>
              <a:custGeom>
                <a:avLst/>
                <a:gdLst>
                  <a:gd name="T0" fmla="*/ 26 w 27"/>
                  <a:gd name="T1" fmla="*/ 17 h 22"/>
                  <a:gd name="T2" fmla="*/ 27 w 27"/>
                  <a:gd name="T3" fmla="*/ 12 h 22"/>
                  <a:gd name="T4" fmla="*/ 19 w 27"/>
                  <a:gd name="T5" fmla="*/ 2 h 22"/>
                  <a:gd name="T6" fmla="*/ 15 w 27"/>
                  <a:gd name="T7" fmla="*/ 2 h 22"/>
                  <a:gd name="T8" fmla="*/ 7 w 27"/>
                  <a:gd name="T9" fmla="*/ 0 h 22"/>
                  <a:gd name="T10" fmla="*/ 3 w 27"/>
                  <a:gd name="T11" fmla="*/ 0 h 22"/>
                  <a:gd name="T12" fmla="*/ 2 w 27"/>
                  <a:gd name="T13" fmla="*/ 3 h 22"/>
                  <a:gd name="T14" fmla="*/ 4 w 27"/>
                  <a:gd name="T15" fmla="*/ 10 h 22"/>
                  <a:gd name="T16" fmla="*/ 9 w 27"/>
                  <a:gd name="T17" fmla="*/ 9 h 22"/>
                  <a:gd name="T18" fmla="*/ 12 w 27"/>
                  <a:gd name="T19" fmla="*/ 12 h 22"/>
                  <a:gd name="T20" fmla="*/ 18 w 27"/>
                  <a:gd name="T21" fmla="*/ 17 h 22"/>
                  <a:gd name="T22" fmla="*/ 23 w 27"/>
                  <a:gd name="T23" fmla="*/ 22 h 22"/>
                  <a:gd name="T24" fmla="*/ 25 w 27"/>
                  <a:gd name="T25" fmla="*/ 22 h 22"/>
                  <a:gd name="T26" fmla="*/ 26 w 27"/>
                  <a:gd name="T2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2">
                    <a:moveTo>
                      <a:pt x="26" y="17"/>
                    </a:moveTo>
                    <a:cubicBezTo>
                      <a:pt x="25" y="16"/>
                      <a:pt x="26" y="14"/>
                      <a:pt x="27" y="12"/>
                    </a:cubicBezTo>
                    <a:cubicBezTo>
                      <a:pt x="24" y="9"/>
                      <a:pt x="21" y="5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3" y="0"/>
                      <a:pt x="9" y="1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3" y="2"/>
                      <a:pt x="3" y="3"/>
                      <a:pt x="2" y="3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8" y="12"/>
                      <a:pt x="7" y="9"/>
                      <a:pt x="9" y="9"/>
                    </a:cubicBezTo>
                    <a:cubicBezTo>
                      <a:pt x="11" y="9"/>
                      <a:pt x="11" y="12"/>
                      <a:pt x="12" y="12"/>
                    </a:cubicBezTo>
                    <a:cubicBezTo>
                      <a:pt x="14" y="12"/>
                      <a:pt x="18" y="15"/>
                      <a:pt x="18" y="17"/>
                    </a:cubicBezTo>
                    <a:cubicBezTo>
                      <a:pt x="18" y="20"/>
                      <a:pt x="20" y="22"/>
                      <a:pt x="23" y="22"/>
                    </a:cubicBezTo>
                    <a:cubicBezTo>
                      <a:pt x="23" y="22"/>
                      <a:pt x="24" y="22"/>
                      <a:pt x="25" y="22"/>
                    </a:cubicBezTo>
                    <a:cubicBezTo>
                      <a:pt x="25" y="20"/>
                      <a:pt x="26" y="18"/>
                      <a:pt x="26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9" name="Freeform 113">
                <a:extLst>
                  <a:ext uri="{FF2B5EF4-FFF2-40B4-BE49-F238E27FC236}">
                    <a16:creationId xmlns:a16="http://schemas.microsoft.com/office/drawing/2014/main" id="{1F999971-649E-43F4-80AD-9E4ACA763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1383" y="3906608"/>
                <a:ext cx="109161" cy="50189"/>
              </a:xfrm>
              <a:custGeom>
                <a:avLst/>
                <a:gdLst>
                  <a:gd name="T0" fmla="*/ 42 w 47"/>
                  <a:gd name="T1" fmla="*/ 6 h 22"/>
                  <a:gd name="T2" fmla="*/ 30 w 47"/>
                  <a:gd name="T3" fmla="*/ 1 h 22"/>
                  <a:gd name="T4" fmla="*/ 19 w 47"/>
                  <a:gd name="T5" fmla="*/ 5 h 22"/>
                  <a:gd name="T6" fmla="*/ 6 w 47"/>
                  <a:gd name="T7" fmla="*/ 5 h 22"/>
                  <a:gd name="T8" fmla="*/ 2 w 47"/>
                  <a:gd name="T9" fmla="*/ 1 h 22"/>
                  <a:gd name="T10" fmla="*/ 1 w 47"/>
                  <a:gd name="T11" fmla="*/ 6 h 22"/>
                  <a:gd name="T12" fmla="*/ 0 w 47"/>
                  <a:gd name="T13" fmla="*/ 11 h 22"/>
                  <a:gd name="T14" fmla="*/ 10 w 47"/>
                  <a:gd name="T15" fmla="*/ 15 h 22"/>
                  <a:gd name="T16" fmla="*/ 16 w 47"/>
                  <a:gd name="T17" fmla="*/ 19 h 22"/>
                  <a:gd name="T18" fmla="*/ 22 w 47"/>
                  <a:gd name="T19" fmla="*/ 18 h 22"/>
                  <a:gd name="T20" fmla="*/ 20 w 47"/>
                  <a:gd name="T21" fmla="*/ 13 h 22"/>
                  <a:gd name="T22" fmla="*/ 24 w 47"/>
                  <a:gd name="T23" fmla="*/ 9 h 22"/>
                  <a:gd name="T24" fmla="*/ 33 w 47"/>
                  <a:gd name="T25" fmla="*/ 6 h 22"/>
                  <a:gd name="T26" fmla="*/ 35 w 47"/>
                  <a:gd name="T27" fmla="*/ 12 h 22"/>
                  <a:gd name="T28" fmla="*/ 40 w 47"/>
                  <a:gd name="T29" fmla="*/ 20 h 22"/>
                  <a:gd name="T30" fmla="*/ 46 w 47"/>
                  <a:gd name="T31" fmla="*/ 15 h 22"/>
                  <a:gd name="T32" fmla="*/ 47 w 47"/>
                  <a:gd name="T33" fmla="*/ 13 h 22"/>
                  <a:gd name="T34" fmla="*/ 42 w 47"/>
                  <a:gd name="T35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22">
                    <a:moveTo>
                      <a:pt x="42" y="6"/>
                    </a:moveTo>
                    <a:cubicBezTo>
                      <a:pt x="39" y="2"/>
                      <a:pt x="34" y="2"/>
                      <a:pt x="30" y="1"/>
                    </a:cubicBezTo>
                    <a:cubicBezTo>
                      <a:pt x="27" y="0"/>
                      <a:pt x="23" y="1"/>
                      <a:pt x="19" y="5"/>
                    </a:cubicBezTo>
                    <a:cubicBezTo>
                      <a:pt x="15" y="9"/>
                      <a:pt x="10" y="7"/>
                      <a:pt x="6" y="5"/>
                    </a:cubicBezTo>
                    <a:cubicBezTo>
                      <a:pt x="5" y="4"/>
                      <a:pt x="4" y="3"/>
                      <a:pt x="2" y="1"/>
                    </a:cubicBezTo>
                    <a:cubicBezTo>
                      <a:pt x="1" y="3"/>
                      <a:pt x="0" y="5"/>
                      <a:pt x="1" y="6"/>
                    </a:cubicBezTo>
                    <a:cubicBezTo>
                      <a:pt x="1" y="7"/>
                      <a:pt x="0" y="9"/>
                      <a:pt x="0" y="11"/>
                    </a:cubicBezTo>
                    <a:cubicBezTo>
                      <a:pt x="3" y="11"/>
                      <a:pt x="8" y="13"/>
                      <a:pt x="10" y="15"/>
                    </a:cubicBezTo>
                    <a:cubicBezTo>
                      <a:pt x="13" y="19"/>
                      <a:pt x="14" y="16"/>
                      <a:pt x="16" y="19"/>
                    </a:cubicBezTo>
                    <a:cubicBezTo>
                      <a:pt x="18" y="22"/>
                      <a:pt x="21" y="20"/>
                      <a:pt x="22" y="18"/>
                    </a:cubicBezTo>
                    <a:cubicBezTo>
                      <a:pt x="23" y="16"/>
                      <a:pt x="20" y="15"/>
                      <a:pt x="20" y="13"/>
                    </a:cubicBezTo>
                    <a:cubicBezTo>
                      <a:pt x="19" y="11"/>
                      <a:pt x="23" y="12"/>
                      <a:pt x="24" y="9"/>
                    </a:cubicBezTo>
                    <a:cubicBezTo>
                      <a:pt x="25" y="7"/>
                      <a:pt x="31" y="5"/>
                      <a:pt x="33" y="6"/>
                    </a:cubicBezTo>
                    <a:cubicBezTo>
                      <a:pt x="36" y="8"/>
                      <a:pt x="38" y="9"/>
                      <a:pt x="35" y="12"/>
                    </a:cubicBezTo>
                    <a:cubicBezTo>
                      <a:pt x="34" y="14"/>
                      <a:pt x="37" y="18"/>
                      <a:pt x="40" y="20"/>
                    </a:cubicBezTo>
                    <a:cubicBezTo>
                      <a:pt x="42" y="18"/>
                      <a:pt x="45" y="16"/>
                      <a:pt x="46" y="15"/>
                    </a:cubicBezTo>
                    <a:cubicBezTo>
                      <a:pt x="46" y="15"/>
                      <a:pt x="46" y="14"/>
                      <a:pt x="47" y="13"/>
                    </a:cubicBezTo>
                    <a:cubicBezTo>
                      <a:pt x="45" y="12"/>
                      <a:pt x="44" y="9"/>
                      <a:pt x="42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0" name="Freeform 114">
                <a:extLst>
                  <a:ext uri="{FF2B5EF4-FFF2-40B4-BE49-F238E27FC236}">
                    <a16:creationId xmlns:a16="http://schemas.microsoft.com/office/drawing/2014/main" id="{CAB7727B-6D94-4867-A76F-05C5C721C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5411" y="3851400"/>
                <a:ext cx="220832" cy="316191"/>
              </a:xfrm>
              <a:custGeom>
                <a:avLst/>
                <a:gdLst>
                  <a:gd name="T0" fmla="*/ 15 w 96"/>
                  <a:gd name="T1" fmla="*/ 100 h 137"/>
                  <a:gd name="T2" fmla="*/ 21 w 96"/>
                  <a:gd name="T3" fmla="*/ 100 h 137"/>
                  <a:gd name="T4" fmla="*/ 26 w 96"/>
                  <a:gd name="T5" fmla="*/ 105 h 137"/>
                  <a:gd name="T6" fmla="*/ 27 w 96"/>
                  <a:gd name="T7" fmla="*/ 105 h 137"/>
                  <a:gd name="T8" fmla="*/ 34 w 96"/>
                  <a:gd name="T9" fmla="*/ 105 h 137"/>
                  <a:gd name="T10" fmla="*/ 39 w 96"/>
                  <a:gd name="T11" fmla="*/ 112 h 137"/>
                  <a:gd name="T12" fmla="*/ 44 w 96"/>
                  <a:gd name="T13" fmla="*/ 117 h 137"/>
                  <a:gd name="T14" fmla="*/ 47 w 96"/>
                  <a:gd name="T15" fmla="*/ 122 h 137"/>
                  <a:gd name="T16" fmla="*/ 56 w 96"/>
                  <a:gd name="T17" fmla="*/ 123 h 137"/>
                  <a:gd name="T18" fmla="*/ 61 w 96"/>
                  <a:gd name="T19" fmla="*/ 122 h 137"/>
                  <a:gd name="T20" fmla="*/ 66 w 96"/>
                  <a:gd name="T21" fmla="*/ 122 h 137"/>
                  <a:gd name="T22" fmla="*/ 72 w 96"/>
                  <a:gd name="T23" fmla="*/ 127 h 137"/>
                  <a:gd name="T24" fmla="*/ 68 w 96"/>
                  <a:gd name="T25" fmla="*/ 133 h 137"/>
                  <a:gd name="T26" fmla="*/ 72 w 96"/>
                  <a:gd name="T27" fmla="*/ 137 h 137"/>
                  <a:gd name="T28" fmla="*/ 73 w 96"/>
                  <a:gd name="T29" fmla="*/ 137 h 137"/>
                  <a:gd name="T30" fmla="*/ 76 w 96"/>
                  <a:gd name="T31" fmla="*/ 126 h 137"/>
                  <a:gd name="T32" fmla="*/ 78 w 96"/>
                  <a:gd name="T33" fmla="*/ 115 h 137"/>
                  <a:gd name="T34" fmla="*/ 72 w 96"/>
                  <a:gd name="T35" fmla="*/ 102 h 137"/>
                  <a:gd name="T36" fmla="*/ 78 w 96"/>
                  <a:gd name="T37" fmla="*/ 98 h 137"/>
                  <a:gd name="T38" fmla="*/ 76 w 96"/>
                  <a:gd name="T39" fmla="*/ 95 h 137"/>
                  <a:gd name="T40" fmla="*/ 74 w 96"/>
                  <a:gd name="T41" fmla="*/ 90 h 137"/>
                  <a:gd name="T42" fmla="*/ 86 w 96"/>
                  <a:gd name="T43" fmla="*/ 89 h 137"/>
                  <a:gd name="T44" fmla="*/ 95 w 96"/>
                  <a:gd name="T45" fmla="*/ 86 h 137"/>
                  <a:gd name="T46" fmla="*/ 94 w 96"/>
                  <a:gd name="T47" fmla="*/ 82 h 137"/>
                  <a:gd name="T48" fmla="*/ 94 w 96"/>
                  <a:gd name="T49" fmla="*/ 76 h 137"/>
                  <a:gd name="T50" fmla="*/ 91 w 96"/>
                  <a:gd name="T51" fmla="*/ 70 h 137"/>
                  <a:gd name="T52" fmla="*/ 93 w 96"/>
                  <a:gd name="T53" fmla="*/ 55 h 137"/>
                  <a:gd name="T54" fmla="*/ 84 w 96"/>
                  <a:gd name="T55" fmla="*/ 53 h 137"/>
                  <a:gd name="T56" fmla="*/ 72 w 96"/>
                  <a:gd name="T57" fmla="*/ 48 h 137"/>
                  <a:gd name="T58" fmla="*/ 59 w 96"/>
                  <a:gd name="T59" fmla="*/ 47 h 137"/>
                  <a:gd name="T60" fmla="*/ 53 w 96"/>
                  <a:gd name="T61" fmla="*/ 36 h 137"/>
                  <a:gd name="T62" fmla="*/ 50 w 96"/>
                  <a:gd name="T63" fmla="*/ 31 h 137"/>
                  <a:gd name="T64" fmla="*/ 46 w 96"/>
                  <a:gd name="T65" fmla="*/ 29 h 137"/>
                  <a:gd name="T66" fmla="*/ 47 w 96"/>
                  <a:gd name="T67" fmla="*/ 25 h 137"/>
                  <a:gd name="T68" fmla="*/ 48 w 96"/>
                  <a:gd name="T69" fmla="*/ 19 h 137"/>
                  <a:gd name="T70" fmla="*/ 55 w 96"/>
                  <a:gd name="T71" fmla="*/ 10 h 137"/>
                  <a:gd name="T72" fmla="*/ 58 w 96"/>
                  <a:gd name="T73" fmla="*/ 9 h 137"/>
                  <a:gd name="T74" fmla="*/ 60 w 96"/>
                  <a:gd name="T75" fmla="*/ 7 h 137"/>
                  <a:gd name="T76" fmla="*/ 62 w 96"/>
                  <a:gd name="T77" fmla="*/ 2 h 137"/>
                  <a:gd name="T78" fmla="*/ 53 w 96"/>
                  <a:gd name="T79" fmla="*/ 6 h 137"/>
                  <a:gd name="T80" fmla="*/ 46 w 96"/>
                  <a:gd name="T81" fmla="*/ 11 h 137"/>
                  <a:gd name="T82" fmla="*/ 38 w 96"/>
                  <a:gd name="T83" fmla="*/ 13 h 137"/>
                  <a:gd name="T84" fmla="*/ 35 w 96"/>
                  <a:gd name="T85" fmla="*/ 12 h 137"/>
                  <a:gd name="T86" fmla="*/ 27 w 96"/>
                  <a:gd name="T87" fmla="*/ 19 h 137"/>
                  <a:gd name="T88" fmla="*/ 24 w 96"/>
                  <a:gd name="T89" fmla="*/ 27 h 137"/>
                  <a:gd name="T90" fmla="*/ 16 w 96"/>
                  <a:gd name="T91" fmla="*/ 36 h 137"/>
                  <a:gd name="T92" fmla="*/ 15 w 96"/>
                  <a:gd name="T93" fmla="*/ 37 h 137"/>
                  <a:gd name="T94" fmla="*/ 14 w 96"/>
                  <a:gd name="T95" fmla="*/ 39 h 137"/>
                  <a:gd name="T96" fmla="*/ 8 w 96"/>
                  <a:gd name="T97" fmla="*/ 44 h 137"/>
                  <a:gd name="T98" fmla="*/ 11 w 96"/>
                  <a:gd name="T99" fmla="*/ 47 h 137"/>
                  <a:gd name="T100" fmla="*/ 12 w 96"/>
                  <a:gd name="T101" fmla="*/ 53 h 137"/>
                  <a:gd name="T102" fmla="*/ 12 w 96"/>
                  <a:gd name="T103" fmla="*/ 58 h 137"/>
                  <a:gd name="T104" fmla="*/ 14 w 96"/>
                  <a:gd name="T105" fmla="*/ 70 h 137"/>
                  <a:gd name="T106" fmla="*/ 12 w 96"/>
                  <a:gd name="T107" fmla="*/ 77 h 137"/>
                  <a:gd name="T108" fmla="*/ 5 w 96"/>
                  <a:gd name="T109" fmla="*/ 82 h 137"/>
                  <a:gd name="T110" fmla="*/ 1 w 96"/>
                  <a:gd name="T111" fmla="*/ 88 h 137"/>
                  <a:gd name="T112" fmla="*/ 0 w 96"/>
                  <a:gd name="T113" fmla="*/ 91 h 137"/>
                  <a:gd name="T114" fmla="*/ 10 w 96"/>
                  <a:gd name="T115" fmla="*/ 96 h 137"/>
                  <a:gd name="T116" fmla="*/ 15 w 96"/>
                  <a:gd name="T117" fmla="*/ 10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6" h="137">
                    <a:moveTo>
                      <a:pt x="15" y="100"/>
                    </a:moveTo>
                    <a:cubicBezTo>
                      <a:pt x="17" y="102"/>
                      <a:pt x="20" y="101"/>
                      <a:pt x="21" y="100"/>
                    </a:cubicBezTo>
                    <a:cubicBezTo>
                      <a:pt x="21" y="99"/>
                      <a:pt x="23" y="101"/>
                      <a:pt x="26" y="105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9" y="105"/>
                      <a:pt x="32" y="104"/>
                      <a:pt x="34" y="105"/>
                    </a:cubicBezTo>
                    <a:cubicBezTo>
                      <a:pt x="36" y="106"/>
                      <a:pt x="35" y="111"/>
                      <a:pt x="39" y="112"/>
                    </a:cubicBezTo>
                    <a:cubicBezTo>
                      <a:pt x="42" y="112"/>
                      <a:pt x="44" y="115"/>
                      <a:pt x="44" y="117"/>
                    </a:cubicBezTo>
                    <a:cubicBezTo>
                      <a:pt x="43" y="118"/>
                      <a:pt x="47" y="119"/>
                      <a:pt x="47" y="122"/>
                    </a:cubicBezTo>
                    <a:cubicBezTo>
                      <a:pt x="46" y="124"/>
                      <a:pt x="55" y="124"/>
                      <a:pt x="56" y="123"/>
                    </a:cubicBezTo>
                    <a:cubicBezTo>
                      <a:pt x="57" y="122"/>
                      <a:pt x="59" y="121"/>
                      <a:pt x="61" y="122"/>
                    </a:cubicBezTo>
                    <a:cubicBezTo>
                      <a:pt x="62" y="123"/>
                      <a:pt x="65" y="121"/>
                      <a:pt x="66" y="122"/>
                    </a:cubicBezTo>
                    <a:cubicBezTo>
                      <a:pt x="67" y="122"/>
                      <a:pt x="73" y="125"/>
                      <a:pt x="72" y="127"/>
                    </a:cubicBezTo>
                    <a:cubicBezTo>
                      <a:pt x="71" y="129"/>
                      <a:pt x="67" y="132"/>
                      <a:pt x="68" y="133"/>
                    </a:cubicBezTo>
                    <a:cubicBezTo>
                      <a:pt x="68" y="135"/>
                      <a:pt x="71" y="136"/>
                      <a:pt x="72" y="137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75" y="137"/>
                      <a:pt x="76" y="129"/>
                      <a:pt x="76" y="126"/>
                    </a:cubicBezTo>
                    <a:cubicBezTo>
                      <a:pt x="76" y="124"/>
                      <a:pt x="77" y="118"/>
                      <a:pt x="78" y="115"/>
                    </a:cubicBezTo>
                    <a:cubicBezTo>
                      <a:pt x="79" y="111"/>
                      <a:pt x="72" y="107"/>
                      <a:pt x="72" y="102"/>
                    </a:cubicBezTo>
                    <a:cubicBezTo>
                      <a:pt x="72" y="97"/>
                      <a:pt x="75" y="100"/>
                      <a:pt x="78" y="98"/>
                    </a:cubicBezTo>
                    <a:cubicBezTo>
                      <a:pt x="81" y="96"/>
                      <a:pt x="78" y="95"/>
                      <a:pt x="76" y="95"/>
                    </a:cubicBezTo>
                    <a:cubicBezTo>
                      <a:pt x="75" y="94"/>
                      <a:pt x="74" y="92"/>
                      <a:pt x="74" y="90"/>
                    </a:cubicBezTo>
                    <a:cubicBezTo>
                      <a:pt x="75" y="89"/>
                      <a:pt x="83" y="89"/>
                      <a:pt x="86" y="89"/>
                    </a:cubicBezTo>
                    <a:cubicBezTo>
                      <a:pt x="89" y="89"/>
                      <a:pt x="95" y="87"/>
                      <a:pt x="95" y="86"/>
                    </a:cubicBezTo>
                    <a:cubicBezTo>
                      <a:pt x="95" y="86"/>
                      <a:pt x="96" y="84"/>
                      <a:pt x="94" y="82"/>
                    </a:cubicBezTo>
                    <a:cubicBezTo>
                      <a:pt x="92" y="81"/>
                      <a:pt x="92" y="78"/>
                      <a:pt x="94" y="76"/>
                    </a:cubicBezTo>
                    <a:cubicBezTo>
                      <a:pt x="96" y="74"/>
                      <a:pt x="93" y="72"/>
                      <a:pt x="91" y="70"/>
                    </a:cubicBezTo>
                    <a:cubicBezTo>
                      <a:pt x="89" y="68"/>
                      <a:pt x="91" y="59"/>
                      <a:pt x="93" y="55"/>
                    </a:cubicBezTo>
                    <a:cubicBezTo>
                      <a:pt x="95" y="51"/>
                      <a:pt x="88" y="52"/>
                      <a:pt x="84" y="53"/>
                    </a:cubicBezTo>
                    <a:cubicBezTo>
                      <a:pt x="79" y="53"/>
                      <a:pt x="75" y="52"/>
                      <a:pt x="72" y="48"/>
                    </a:cubicBezTo>
                    <a:cubicBezTo>
                      <a:pt x="69" y="44"/>
                      <a:pt x="65" y="47"/>
                      <a:pt x="59" y="47"/>
                    </a:cubicBezTo>
                    <a:cubicBezTo>
                      <a:pt x="52" y="47"/>
                      <a:pt x="53" y="39"/>
                      <a:pt x="53" y="36"/>
                    </a:cubicBezTo>
                    <a:cubicBezTo>
                      <a:pt x="54" y="33"/>
                      <a:pt x="50" y="33"/>
                      <a:pt x="50" y="31"/>
                    </a:cubicBezTo>
                    <a:cubicBezTo>
                      <a:pt x="50" y="29"/>
                      <a:pt x="48" y="29"/>
                      <a:pt x="46" y="29"/>
                    </a:cubicBezTo>
                    <a:cubicBezTo>
                      <a:pt x="44" y="29"/>
                      <a:pt x="46" y="27"/>
                      <a:pt x="47" y="25"/>
                    </a:cubicBezTo>
                    <a:cubicBezTo>
                      <a:pt x="48" y="24"/>
                      <a:pt x="48" y="23"/>
                      <a:pt x="48" y="19"/>
                    </a:cubicBezTo>
                    <a:cubicBezTo>
                      <a:pt x="49" y="16"/>
                      <a:pt x="53" y="13"/>
                      <a:pt x="55" y="10"/>
                    </a:cubicBezTo>
                    <a:cubicBezTo>
                      <a:pt x="56" y="9"/>
                      <a:pt x="57" y="9"/>
                      <a:pt x="58" y="9"/>
                    </a:cubicBezTo>
                    <a:cubicBezTo>
                      <a:pt x="58" y="8"/>
                      <a:pt x="59" y="7"/>
                      <a:pt x="60" y="7"/>
                    </a:cubicBezTo>
                    <a:cubicBezTo>
                      <a:pt x="63" y="6"/>
                      <a:pt x="65" y="4"/>
                      <a:pt x="62" y="2"/>
                    </a:cubicBezTo>
                    <a:cubicBezTo>
                      <a:pt x="58" y="0"/>
                      <a:pt x="57" y="6"/>
                      <a:pt x="53" y="6"/>
                    </a:cubicBezTo>
                    <a:cubicBezTo>
                      <a:pt x="49" y="7"/>
                      <a:pt x="48" y="9"/>
                      <a:pt x="46" y="11"/>
                    </a:cubicBezTo>
                    <a:cubicBezTo>
                      <a:pt x="43" y="12"/>
                      <a:pt x="39" y="11"/>
                      <a:pt x="38" y="13"/>
                    </a:cubicBezTo>
                    <a:cubicBezTo>
                      <a:pt x="38" y="15"/>
                      <a:pt x="37" y="13"/>
                      <a:pt x="35" y="12"/>
                    </a:cubicBezTo>
                    <a:cubicBezTo>
                      <a:pt x="33" y="12"/>
                      <a:pt x="27" y="17"/>
                      <a:pt x="27" y="19"/>
                    </a:cubicBezTo>
                    <a:cubicBezTo>
                      <a:pt x="27" y="22"/>
                      <a:pt x="28" y="24"/>
                      <a:pt x="24" y="27"/>
                    </a:cubicBezTo>
                    <a:cubicBezTo>
                      <a:pt x="20" y="29"/>
                      <a:pt x="18" y="34"/>
                      <a:pt x="16" y="36"/>
                    </a:cubicBezTo>
                    <a:cubicBezTo>
                      <a:pt x="16" y="37"/>
                      <a:pt x="15" y="37"/>
                      <a:pt x="15" y="37"/>
                    </a:cubicBezTo>
                    <a:cubicBezTo>
                      <a:pt x="14" y="38"/>
                      <a:pt x="14" y="39"/>
                      <a:pt x="14" y="39"/>
                    </a:cubicBezTo>
                    <a:cubicBezTo>
                      <a:pt x="13" y="40"/>
                      <a:pt x="10" y="42"/>
                      <a:pt x="8" y="44"/>
                    </a:cubicBezTo>
                    <a:cubicBezTo>
                      <a:pt x="9" y="45"/>
                      <a:pt x="10" y="46"/>
                      <a:pt x="11" y="47"/>
                    </a:cubicBezTo>
                    <a:cubicBezTo>
                      <a:pt x="13" y="50"/>
                      <a:pt x="12" y="52"/>
                      <a:pt x="12" y="53"/>
                    </a:cubicBezTo>
                    <a:cubicBezTo>
                      <a:pt x="13" y="55"/>
                      <a:pt x="14" y="57"/>
                      <a:pt x="12" y="58"/>
                    </a:cubicBezTo>
                    <a:cubicBezTo>
                      <a:pt x="11" y="58"/>
                      <a:pt x="12" y="68"/>
                      <a:pt x="14" y="70"/>
                    </a:cubicBezTo>
                    <a:cubicBezTo>
                      <a:pt x="15" y="72"/>
                      <a:pt x="14" y="73"/>
                      <a:pt x="12" y="77"/>
                    </a:cubicBezTo>
                    <a:cubicBezTo>
                      <a:pt x="10" y="81"/>
                      <a:pt x="9" y="82"/>
                      <a:pt x="5" y="82"/>
                    </a:cubicBezTo>
                    <a:cubicBezTo>
                      <a:pt x="2" y="83"/>
                      <a:pt x="2" y="88"/>
                      <a:pt x="1" y="88"/>
                    </a:cubicBezTo>
                    <a:cubicBezTo>
                      <a:pt x="0" y="88"/>
                      <a:pt x="0" y="89"/>
                      <a:pt x="0" y="91"/>
                    </a:cubicBezTo>
                    <a:cubicBezTo>
                      <a:pt x="3" y="93"/>
                      <a:pt x="8" y="96"/>
                      <a:pt x="10" y="96"/>
                    </a:cubicBezTo>
                    <a:cubicBezTo>
                      <a:pt x="11" y="96"/>
                      <a:pt x="12" y="99"/>
                      <a:pt x="15" y="10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1" name="Freeform 115">
                <a:extLst>
                  <a:ext uri="{FF2B5EF4-FFF2-40B4-BE49-F238E27FC236}">
                    <a16:creationId xmlns:a16="http://schemas.microsoft.com/office/drawing/2014/main" id="{5CDBF866-C997-48C9-83FF-220017E55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8564" y="4270479"/>
                <a:ext cx="228360" cy="258473"/>
              </a:xfrm>
              <a:custGeom>
                <a:avLst/>
                <a:gdLst>
                  <a:gd name="T0" fmla="*/ 98 w 99"/>
                  <a:gd name="T1" fmla="*/ 67 h 112"/>
                  <a:gd name="T2" fmla="*/ 93 w 99"/>
                  <a:gd name="T3" fmla="*/ 59 h 112"/>
                  <a:gd name="T4" fmla="*/ 86 w 99"/>
                  <a:gd name="T5" fmla="*/ 55 h 112"/>
                  <a:gd name="T6" fmla="*/ 78 w 99"/>
                  <a:gd name="T7" fmla="*/ 51 h 112"/>
                  <a:gd name="T8" fmla="*/ 77 w 99"/>
                  <a:gd name="T9" fmla="*/ 44 h 112"/>
                  <a:gd name="T10" fmla="*/ 76 w 99"/>
                  <a:gd name="T11" fmla="*/ 38 h 112"/>
                  <a:gd name="T12" fmla="*/ 72 w 99"/>
                  <a:gd name="T13" fmla="*/ 33 h 112"/>
                  <a:gd name="T14" fmla="*/ 64 w 99"/>
                  <a:gd name="T15" fmla="*/ 31 h 112"/>
                  <a:gd name="T16" fmla="*/ 57 w 99"/>
                  <a:gd name="T17" fmla="*/ 28 h 112"/>
                  <a:gd name="T18" fmla="*/ 54 w 99"/>
                  <a:gd name="T19" fmla="*/ 25 h 112"/>
                  <a:gd name="T20" fmla="*/ 48 w 99"/>
                  <a:gd name="T21" fmla="*/ 24 h 112"/>
                  <a:gd name="T22" fmla="*/ 38 w 99"/>
                  <a:gd name="T23" fmla="*/ 18 h 112"/>
                  <a:gd name="T24" fmla="*/ 36 w 99"/>
                  <a:gd name="T25" fmla="*/ 2 h 112"/>
                  <a:gd name="T26" fmla="*/ 28 w 99"/>
                  <a:gd name="T27" fmla="*/ 2 h 112"/>
                  <a:gd name="T28" fmla="*/ 19 w 99"/>
                  <a:gd name="T29" fmla="*/ 6 h 112"/>
                  <a:gd name="T30" fmla="*/ 12 w 99"/>
                  <a:gd name="T31" fmla="*/ 10 h 112"/>
                  <a:gd name="T32" fmla="*/ 5 w 99"/>
                  <a:gd name="T33" fmla="*/ 11 h 112"/>
                  <a:gd name="T34" fmla="*/ 2 w 99"/>
                  <a:gd name="T35" fmla="*/ 11 h 112"/>
                  <a:gd name="T36" fmla="*/ 8 w 99"/>
                  <a:gd name="T37" fmla="*/ 22 h 112"/>
                  <a:gd name="T38" fmla="*/ 6 w 99"/>
                  <a:gd name="T39" fmla="*/ 26 h 112"/>
                  <a:gd name="T40" fmla="*/ 6 w 99"/>
                  <a:gd name="T41" fmla="*/ 38 h 112"/>
                  <a:gd name="T42" fmla="*/ 4 w 99"/>
                  <a:gd name="T43" fmla="*/ 44 h 112"/>
                  <a:gd name="T44" fmla="*/ 3 w 99"/>
                  <a:gd name="T45" fmla="*/ 51 h 112"/>
                  <a:gd name="T46" fmla="*/ 6 w 99"/>
                  <a:gd name="T47" fmla="*/ 55 h 112"/>
                  <a:gd name="T48" fmla="*/ 1 w 99"/>
                  <a:gd name="T49" fmla="*/ 61 h 112"/>
                  <a:gd name="T50" fmla="*/ 1 w 99"/>
                  <a:gd name="T51" fmla="*/ 65 h 112"/>
                  <a:gd name="T52" fmla="*/ 4 w 99"/>
                  <a:gd name="T53" fmla="*/ 69 h 112"/>
                  <a:gd name="T54" fmla="*/ 6 w 99"/>
                  <a:gd name="T55" fmla="*/ 77 h 112"/>
                  <a:gd name="T56" fmla="*/ 9 w 99"/>
                  <a:gd name="T57" fmla="*/ 82 h 112"/>
                  <a:gd name="T58" fmla="*/ 8 w 99"/>
                  <a:gd name="T59" fmla="*/ 87 h 112"/>
                  <a:gd name="T60" fmla="*/ 10 w 99"/>
                  <a:gd name="T61" fmla="*/ 94 h 112"/>
                  <a:gd name="T62" fmla="*/ 13 w 99"/>
                  <a:gd name="T63" fmla="*/ 101 h 112"/>
                  <a:gd name="T64" fmla="*/ 15 w 99"/>
                  <a:gd name="T65" fmla="*/ 110 h 112"/>
                  <a:gd name="T66" fmla="*/ 26 w 99"/>
                  <a:gd name="T67" fmla="*/ 104 h 112"/>
                  <a:gd name="T68" fmla="*/ 33 w 99"/>
                  <a:gd name="T69" fmla="*/ 104 h 112"/>
                  <a:gd name="T70" fmla="*/ 42 w 99"/>
                  <a:gd name="T71" fmla="*/ 107 h 112"/>
                  <a:gd name="T72" fmla="*/ 47 w 99"/>
                  <a:gd name="T73" fmla="*/ 103 h 112"/>
                  <a:gd name="T74" fmla="*/ 58 w 99"/>
                  <a:gd name="T75" fmla="*/ 103 h 112"/>
                  <a:gd name="T76" fmla="*/ 60 w 99"/>
                  <a:gd name="T77" fmla="*/ 90 h 112"/>
                  <a:gd name="T78" fmla="*/ 67 w 99"/>
                  <a:gd name="T79" fmla="*/ 83 h 112"/>
                  <a:gd name="T80" fmla="*/ 76 w 99"/>
                  <a:gd name="T81" fmla="*/ 81 h 112"/>
                  <a:gd name="T82" fmla="*/ 86 w 99"/>
                  <a:gd name="T83" fmla="*/ 80 h 112"/>
                  <a:gd name="T84" fmla="*/ 93 w 99"/>
                  <a:gd name="T85" fmla="*/ 83 h 112"/>
                  <a:gd name="T86" fmla="*/ 97 w 99"/>
                  <a:gd name="T87" fmla="*/ 77 h 112"/>
                  <a:gd name="T88" fmla="*/ 98 w 99"/>
                  <a:gd name="T89" fmla="*/ 6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9" h="112">
                    <a:moveTo>
                      <a:pt x="98" y="67"/>
                    </a:moveTo>
                    <a:cubicBezTo>
                      <a:pt x="97" y="63"/>
                      <a:pt x="93" y="63"/>
                      <a:pt x="93" y="59"/>
                    </a:cubicBezTo>
                    <a:cubicBezTo>
                      <a:pt x="93" y="55"/>
                      <a:pt x="92" y="55"/>
                      <a:pt x="86" y="55"/>
                    </a:cubicBezTo>
                    <a:cubicBezTo>
                      <a:pt x="81" y="55"/>
                      <a:pt x="78" y="54"/>
                      <a:pt x="78" y="51"/>
                    </a:cubicBezTo>
                    <a:cubicBezTo>
                      <a:pt x="77" y="48"/>
                      <a:pt x="74" y="46"/>
                      <a:pt x="77" y="44"/>
                    </a:cubicBezTo>
                    <a:cubicBezTo>
                      <a:pt x="79" y="43"/>
                      <a:pt x="75" y="41"/>
                      <a:pt x="76" y="38"/>
                    </a:cubicBezTo>
                    <a:cubicBezTo>
                      <a:pt x="76" y="35"/>
                      <a:pt x="74" y="34"/>
                      <a:pt x="72" y="33"/>
                    </a:cubicBezTo>
                    <a:cubicBezTo>
                      <a:pt x="71" y="31"/>
                      <a:pt x="64" y="33"/>
                      <a:pt x="64" y="31"/>
                    </a:cubicBezTo>
                    <a:cubicBezTo>
                      <a:pt x="64" y="28"/>
                      <a:pt x="59" y="28"/>
                      <a:pt x="57" y="28"/>
                    </a:cubicBezTo>
                    <a:cubicBezTo>
                      <a:pt x="55" y="28"/>
                      <a:pt x="56" y="25"/>
                      <a:pt x="54" y="25"/>
                    </a:cubicBezTo>
                    <a:cubicBezTo>
                      <a:pt x="51" y="25"/>
                      <a:pt x="52" y="23"/>
                      <a:pt x="48" y="24"/>
                    </a:cubicBezTo>
                    <a:cubicBezTo>
                      <a:pt x="44" y="24"/>
                      <a:pt x="42" y="22"/>
                      <a:pt x="38" y="18"/>
                    </a:cubicBezTo>
                    <a:cubicBezTo>
                      <a:pt x="35" y="13"/>
                      <a:pt x="35" y="5"/>
                      <a:pt x="36" y="2"/>
                    </a:cubicBezTo>
                    <a:cubicBezTo>
                      <a:pt x="37" y="0"/>
                      <a:pt x="31" y="2"/>
                      <a:pt x="28" y="2"/>
                    </a:cubicBezTo>
                    <a:cubicBezTo>
                      <a:pt x="25" y="2"/>
                      <a:pt x="22" y="4"/>
                      <a:pt x="19" y="6"/>
                    </a:cubicBezTo>
                    <a:cubicBezTo>
                      <a:pt x="15" y="8"/>
                      <a:pt x="13" y="8"/>
                      <a:pt x="12" y="10"/>
                    </a:cubicBezTo>
                    <a:cubicBezTo>
                      <a:pt x="10" y="11"/>
                      <a:pt x="8" y="12"/>
                      <a:pt x="5" y="11"/>
                    </a:cubicBezTo>
                    <a:cubicBezTo>
                      <a:pt x="4" y="11"/>
                      <a:pt x="3" y="11"/>
                      <a:pt x="2" y="11"/>
                    </a:cubicBezTo>
                    <a:cubicBezTo>
                      <a:pt x="4" y="14"/>
                      <a:pt x="7" y="20"/>
                      <a:pt x="8" y="22"/>
                    </a:cubicBezTo>
                    <a:cubicBezTo>
                      <a:pt x="9" y="25"/>
                      <a:pt x="7" y="25"/>
                      <a:pt x="6" y="26"/>
                    </a:cubicBezTo>
                    <a:cubicBezTo>
                      <a:pt x="5" y="27"/>
                      <a:pt x="6" y="36"/>
                      <a:pt x="6" y="38"/>
                    </a:cubicBezTo>
                    <a:cubicBezTo>
                      <a:pt x="7" y="40"/>
                      <a:pt x="3" y="43"/>
                      <a:pt x="4" y="44"/>
                    </a:cubicBezTo>
                    <a:cubicBezTo>
                      <a:pt x="6" y="46"/>
                      <a:pt x="3" y="49"/>
                      <a:pt x="3" y="51"/>
                    </a:cubicBezTo>
                    <a:cubicBezTo>
                      <a:pt x="3" y="53"/>
                      <a:pt x="6" y="53"/>
                      <a:pt x="6" y="55"/>
                    </a:cubicBezTo>
                    <a:cubicBezTo>
                      <a:pt x="6" y="57"/>
                      <a:pt x="3" y="61"/>
                      <a:pt x="1" y="61"/>
                    </a:cubicBezTo>
                    <a:cubicBezTo>
                      <a:pt x="0" y="62"/>
                      <a:pt x="0" y="63"/>
                      <a:pt x="1" y="65"/>
                    </a:cubicBezTo>
                    <a:cubicBezTo>
                      <a:pt x="1" y="65"/>
                      <a:pt x="2" y="67"/>
                      <a:pt x="4" y="69"/>
                    </a:cubicBezTo>
                    <a:cubicBezTo>
                      <a:pt x="7" y="71"/>
                      <a:pt x="4" y="74"/>
                      <a:pt x="6" y="77"/>
                    </a:cubicBezTo>
                    <a:cubicBezTo>
                      <a:pt x="8" y="80"/>
                      <a:pt x="11" y="80"/>
                      <a:pt x="9" y="82"/>
                    </a:cubicBezTo>
                    <a:cubicBezTo>
                      <a:pt x="8" y="83"/>
                      <a:pt x="9" y="86"/>
                      <a:pt x="8" y="87"/>
                    </a:cubicBezTo>
                    <a:cubicBezTo>
                      <a:pt x="6" y="89"/>
                      <a:pt x="8" y="93"/>
                      <a:pt x="10" y="94"/>
                    </a:cubicBezTo>
                    <a:cubicBezTo>
                      <a:pt x="13" y="95"/>
                      <a:pt x="11" y="99"/>
                      <a:pt x="13" y="101"/>
                    </a:cubicBezTo>
                    <a:cubicBezTo>
                      <a:pt x="15" y="104"/>
                      <a:pt x="14" y="109"/>
                      <a:pt x="15" y="110"/>
                    </a:cubicBezTo>
                    <a:cubicBezTo>
                      <a:pt x="16" y="112"/>
                      <a:pt x="22" y="108"/>
                      <a:pt x="26" y="104"/>
                    </a:cubicBezTo>
                    <a:cubicBezTo>
                      <a:pt x="30" y="100"/>
                      <a:pt x="30" y="103"/>
                      <a:pt x="33" y="104"/>
                    </a:cubicBezTo>
                    <a:cubicBezTo>
                      <a:pt x="37" y="104"/>
                      <a:pt x="41" y="104"/>
                      <a:pt x="42" y="107"/>
                    </a:cubicBezTo>
                    <a:cubicBezTo>
                      <a:pt x="44" y="111"/>
                      <a:pt x="46" y="104"/>
                      <a:pt x="47" y="103"/>
                    </a:cubicBezTo>
                    <a:cubicBezTo>
                      <a:pt x="48" y="101"/>
                      <a:pt x="57" y="103"/>
                      <a:pt x="58" y="103"/>
                    </a:cubicBezTo>
                    <a:cubicBezTo>
                      <a:pt x="59" y="102"/>
                      <a:pt x="61" y="92"/>
                      <a:pt x="60" y="90"/>
                    </a:cubicBezTo>
                    <a:cubicBezTo>
                      <a:pt x="60" y="89"/>
                      <a:pt x="64" y="85"/>
                      <a:pt x="67" y="83"/>
                    </a:cubicBezTo>
                    <a:cubicBezTo>
                      <a:pt x="69" y="81"/>
                      <a:pt x="74" y="82"/>
                      <a:pt x="76" y="81"/>
                    </a:cubicBezTo>
                    <a:cubicBezTo>
                      <a:pt x="79" y="80"/>
                      <a:pt x="82" y="80"/>
                      <a:pt x="86" y="80"/>
                    </a:cubicBezTo>
                    <a:cubicBezTo>
                      <a:pt x="89" y="80"/>
                      <a:pt x="91" y="83"/>
                      <a:pt x="93" y="83"/>
                    </a:cubicBezTo>
                    <a:cubicBezTo>
                      <a:pt x="95" y="83"/>
                      <a:pt x="97" y="80"/>
                      <a:pt x="97" y="77"/>
                    </a:cubicBezTo>
                    <a:cubicBezTo>
                      <a:pt x="96" y="75"/>
                      <a:pt x="99" y="71"/>
                      <a:pt x="98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2" name="Freeform 116">
                <a:extLst>
                  <a:ext uri="{FF2B5EF4-FFF2-40B4-BE49-F238E27FC236}">
                    <a16:creationId xmlns:a16="http://schemas.microsoft.com/office/drawing/2014/main" id="{726A35A3-2B2B-447D-959A-BDA13EEBA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987" y="4091053"/>
                <a:ext cx="239653" cy="348814"/>
              </a:xfrm>
              <a:custGeom>
                <a:avLst/>
                <a:gdLst>
                  <a:gd name="T0" fmla="*/ 95 w 104"/>
                  <a:gd name="T1" fmla="*/ 143 h 151"/>
                  <a:gd name="T2" fmla="*/ 96 w 104"/>
                  <a:gd name="T3" fmla="*/ 143 h 151"/>
                  <a:gd name="T4" fmla="*/ 96 w 104"/>
                  <a:gd name="T5" fmla="*/ 139 h 151"/>
                  <a:gd name="T6" fmla="*/ 101 w 104"/>
                  <a:gd name="T7" fmla="*/ 133 h 151"/>
                  <a:gd name="T8" fmla="*/ 98 w 104"/>
                  <a:gd name="T9" fmla="*/ 129 h 151"/>
                  <a:gd name="T10" fmla="*/ 99 w 104"/>
                  <a:gd name="T11" fmla="*/ 122 h 151"/>
                  <a:gd name="T12" fmla="*/ 101 w 104"/>
                  <a:gd name="T13" fmla="*/ 116 h 151"/>
                  <a:gd name="T14" fmla="*/ 101 w 104"/>
                  <a:gd name="T15" fmla="*/ 104 h 151"/>
                  <a:gd name="T16" fmla="*/ 103 w 104"/>
                  <a:gd name="T17" fmla="*/ 100 h 151"/>
                  <a:gd name="T18" fmla="*/ 97 w 104"/>
                  <a:gd name="T19" fmla="*/ 89 h 151"/>
                  <a:gd name="T20" fmla="*/ 89 w 104"/>
                  <a:gd name="T21" fmla="*/ 89 h 151"/>
                  <a:gd name="T22" fmla="*/ 88 w 104"/>
                  <a:gd name="T23" fmla="*/ 79 h 151"/>
                  <a:gd name="T24" fmla="*/ 84 w 104"/>
                  <a:gd name="T25" fmla="*/ 79 h 151"/>
                  <a:gd name="T26" fmla="*/ 75 w 104"/>
                  <a:gd name="T27" fmla="*/ 81 h 151"/>
                  <a:gd name="T28" fmla="*/ 71 w 104"/>
                  <a:gd name="T29" fmla="*/ 76 h 151"/>
                  <a:gd name="T30" fmla="*/ 67 w 104"/>
                  <a:gd name="T31" fmla="*/ 73 h 151"/>
                  <a:gd name="T32" fmla="*/ 64 w 104"/>
                  <a:gd name="T33" fmla="*/ 66 h 151"/>
                  <a:gd name="T34" fmla="*/ 62 w 104"/>
                  <a:gd name="T35" fmla="*/ 59 h 151"/>
                  <a:gd name="T36" fmla="*/ 63 w 104"/>
                  <a:gd name="T37" fmla="*/ 54 h 151"/>
                  <a:gd name="T38" fmla="*/ 66 w 104"/>
                  <a:gd name="T39" fmla="*/ 50 h 151"/>
                  <a:gd name="T40" fmla="*/ 69 w 104"/>
                  <a:gd name="T41" fmla="*/ 42 h 151"/>
                  <a:gd name="T42" fmla="*/ 76 w 104"/>
                  <a:gd name="T43" fmla="*/ 37 h 151"/>
                  <a:gd name="T44" fmla="*/ 86 w 104"/>
                  <a:gd name="T45" fmla="*/ 34 h 151"/>
                  <a:gd name="T46" fmla="*/ 92 w 104"/>
                  <a:gd name="T47" fmla="*/ 33 h 151"/>
                  <a:gd name="T48" fmla="*/ 88 w 104"/>
                  <a:gd name="T49" fmla="*/ 29 h 151"/>
                  <a:gd name="T50" fmla="*/ 92 w 104"/>
                  <a:gd name="T51" fmla="*/ 23 h 151"/>
                  <a:gd name="T52" fmla="*/ 86 w 104"/>
                  <a:gd name="T53" fmla="*/ 18 h 151"/>
                  <a:gd name="T54" fmla="*/ 81 w 104"/>
                  <a:gd name="T55" fmla="*/ 18 h 151"/>
                  <a:gd name="T56" fmla="*/ 76 w 104"/>
                  <a:gd name="T57" fmla="*/ 19 h 151"/>
                  <a:gd name="T58" fmla="*/ 67 w 104"/>
                  <a:gd name="T59" fmla="*/ 18 h 151"/>
                  <a:gd name="T60" fmla="*/ 64 w 104"/>
                  <a:gd name="T61" fmla="*/ 13 h 151"/>
                  <a:gd name="T62" fmla="*/ 59 w 104"/>
                  <a:gd name="T63" fmla="*/ 8 h 151"/>
                  <a:gd name="T64" fmla="*/ 54 w 104"/>
                  <a:gd name="T65" fmla="*/ 1 h 151"/>
                  <a:gd name="T66" fmla="*/ 47 w 104"/>
                  <a:gd name="T67" fmla="*/ 1 h 151"/>
                  <a:gd name="T68" fmla="*/ 49 w 104"/>
                  <a:gd name="T69" fmla="*/ 7 h 151"/>
                  <a:gd name="T70" fmla="*/ 44 w 104"/>
                  <a:gd name="T71" fmla="*/ 15 h 151"/>
                  <a:gd name="T72" fmla="*/ 28 w 104"/>
                  <a:gd name="T73" fmla="*/ 24 h 151"/>
                  <a:gd name="T74" fmla="*/ 21 w 104"/>
                  <a:gd name="T75" fmla="*/ 36 h 151"/>
                  <a:gd name="T76" fmla="*/ 15 w 104"/>
                  <a:gd name="T77" fmla="*/ 37 h 151"/>
                  <a:gd name="T78" fmla="*/ 9 w 104"/>
                  <a:gd name="T79" fmla="*/ 35 h 151"/>
                  <a:gd name="T80" fmla="*/ 9 w 104"/>
                  <a:gd name="T81" fmla="*/ 31 h 151"/>
                  <a:gd name="T82" fmla="*/ 8 w 104"/>
                  <a:gd name="T83" fmla="*/ 27 h 151"/>
                  <a:gd name="T84" fmla="*/ 1 w 104"/>
                  <a:gd name="T85" fmla="*/ 34 h 151"/>
                  <a:gd name="T86" fmla="*/ 4 w 104"/>
                  <a:gd name="T87" fmla="*/ 45 h 151"/>
                  <a:gd name="T88" fmla="*/ 2 w 104"/>
                  <a:gd name="T89" fmla="*/ 47 h 151"/>
                  <a:gd name="T90" fmla="*/ 10 w 104"/>
                  <a:gd name="T91" fmla="*/ 54 h 151"/>
                  <a:gd name="T92" fmla="*/ 18 w 104"/>
                  <a:gd name="T93" fmla="*/ 65 h 151"/>
                  <a:gd name="T94" fmla="*/ 24 w 104"/>
                  <a:gd name="T95" fmla="*/ 77 h 151"/>
                  <a:gd name="T96" fmla="*/ 37 w 104"/>
                  <a:gd name="T97" fmla="*/ 101 h 151"/>
                  <a:gd name="T98" fmla="*/ 41 w 104"/>
                  <a:gd name="T99" fmla="*/ 111 h 151"/>
                  <a:gd name="T100" fmla="*/ 44 w 104"/>
                  <a:gd name="T101" fmla="*/ 119 h 151"/>
                  <a:gd name="T102" fmla="*/ 57 w 104"/>
                  <a:gd name="T103" fmla="*/ 128 h 151"/>
                  <a:gd name="T104" fmla="*/ 80 w 104"/>
                  <a:gd name="T105" fmla="*/ 142 h 151"/>
                  <a:gd name="T106" fmla="*/ 90 w 104"/>
                  <a:gd name="T107" fmla="*/ 149 h 151"/>
                  <a:gd name="T108" fmla="*/ 90 w 104"/>
                  <a:gd name="T109" fmla="*/ 151 h 151"/>
                  <a:gd name="T110" fmla="*/ 92 w 104"/>
                  <a:gd name="T111" fmla="*/ 149 h 151"/>
                  <a:gd name="T112" fmla="*/ 95 w 104"/>
                  <a:gd name="T113" fmla="*/ 14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4" h="151">
                    <a:moveTo>
                      <a:pt x="95" y="143"/>
                    </a:moveTo>
                    <a:cubicBezTo>
                      <a:pt x="96" y="143"/>
                      <a:pt x="96" y="143"/>
                      <a:pt x="96" y="143"/>
                    </a:cubicBezTo>
                    <a:cubicBezTo>
                      <a:pt x="95" y="141"/>
                      <a:pt x="95" y="140"/>
                      <a:pt x="96" y="139"/>
                    </a:cubicBezTo>
                    <a:cubicBezTo>
                      <a:pt x="98" y="139"/>
                      <a:pt x="101" y="135"/>
                      <a:pt x="101" y="133"/>
                    </a:cubicBezTo>
                    <a:cubicBezTo>
                      <a:pt x="101" y="131"/>
                      <a:pt x="98" y="131"/>
                      <a:pt x="98" y="129"/>
                    </a:cubicBezTo>
                    <a:cubicBezTo>
                      <a:pt x="98" y="127"/>
                      <a:pt x="101" y="124"/>
                      <a:pt x="99" y="122"/>
                    </a:cubicBezTo>
                    <a:cubicBezTo>
                      <a:pt x="98" y="121"/>
                      <a:pt x="102" y="118"/>
                      <a:pt x="101" y="116"/>
                    </a:cubicBezTo>
                    <a:cubicBezTo>
                      <a:pt x="101" y="114"/>
                      <a:pt x="100" y="105"/>
                      <a:pt x="101" y="104"/>
                    </a:cubicBezTo>
                    <a:cubicBezTo>
                      <a:pt x="102" y="103"/>
                      <a:pt x="104" y="103"/>
                      <a:pt x="103" y="100"/>
                    </a:cubicBezTo>
                    <a:cubicBezTo>
                      <a:pt x="102" y="98"/>
                      <a:pt x="99" y="92"/>
                      <a:pt x="97" y="89"/>
                    </a:cubicBezTo>
                    <a:cubicBezTo>
                      <a:pt x="95" y="88"/>
                      <a:pt x="91" y="88"/>
                      <a:pt x="89" y="89"/>
                    </a:cubicBezTo>
                    <a:cubicBezTo>
                      <a:pt x="87" y="90"/>
                      <a:pt x="88" y="82"/>
                      <a:pt x="88" y="79"/>
                    </a:cubicBezTo>
                    <a:cubicBezTo>
                      <a:pt x="88" y="76"/>
                      <a:pt x="85" y="77"/>
                      <a:pt x="84" y="79"/>
                    </a:cubicBezTo>
                    <a:cubicBezTo>
                      <a:pt x="83" y="81"/>
                      <a:pt x="79" y="81"/>
                      <a:pt x="75" y="81"/>
                    </a:cubicBezTo>
                    <a:cubicBezTo>
                      <a:pt x="72" y="81"/>
                      <a:pt x="74" y="76"/>
                      <a:pt x="71" y="76"/>
                    </a:cubicBezTo>
                    <a:cubicBezTo>
                      <a:pt x="69" y="76"/>
                      <a:pt x="67" y="75"/>
                      <a:pt x="67" y="73"/>
                    </a:cubicBezTo>
                    <a:cubicBezTo>
                      <a:pt x="67" y="71"/>
                      <a:pt x="65" y="69"/>
                      <a:pt x="64" y="66"/>
                    </a:cubicBezTo>
                    <a:cubicBezTo>
                      <a:pt x="62" y="63"/>
                      <a:pt x="60" y="61"/>
                      <a:pt x="62" y="59"/>
                    </a:cubicBezTo>
                    <a:cubicBezTo>
                      <a:pt x="63" y="57"/>
                      <a:pt x="61" y="56"/>
                      <a:pt x="63" y="54"/>
                    </a:cubicBezTo>
                    <a:cubicBezTo>
                      <a:pt x="65" y="52"/>
                      <a:pt x="67" y="52"/>
                      <a:pt x="66" y="50"/>
                    </a:cubicBezTo>
                    <a:cubicBezTo>
                      <a:pt x="66" y="47"/>
                      <a:pt x="69" y="45"/>
                      <a:pt x="69" y="42"/>
                    </a:cubicBezTo>
                    <a:cubicBezTo>
                      <a:pt x="69" y="39"/>
                      <a:pt x="73" y="40"/>
                      <a:pt x="76" y="37"/>
                    </a:cubicBezTo>
                    <a:cubicBezTo>
                      <a:pt x="79" y="35"/>
                      <a:pt x="83" y="36"/>
                      <a:pt x="86" y="34"/>
                    </a:cubicBezTo>
                    <a:cubicBezTo>
                      <a:pt x="89" y="31"/>
                      <a:pt x="90" y="33"/>
                      <a:pt x="92" y="33"/>
                    </a:cubicBezTo>
                    <a:cubicBezTo>
                      <a:pt x="91" y="32"/>
                      <a:pt x="88" y="31"/>
                      <a:pt x="88" y="29"/>
                    </a:cubicBezTo>
                    <a:cubicBezTo>
                      <a:pt x="87" y="28"/>
                      <a:pt x="91" y="25"/>
                      <a:pt x="92" y="23"/>
                    </a:cubicBezTo>
                    <a:cubicBezTo>
                      <a:pt x="93" y="21"/>
                      <a:pt x="87" y="18"/>
                      <a:pt x="86" y="18"/>
                    </a:cubicBezTo>
                    <a:cubicBezTo>
                      <a:pt x="85" y="17"/>
                      <a:pt x="82" y="19"/>
                      <a:pt x="81" y="18"/>
                    </a:cubicBezTo>
                    <a:cubicBezTo>
                      <a:pt x="79" y="17"/>
                      <a:pt x="77" y="18"/>
                      <a:pt x="76" y="19"/>
                    </a:cubicBezTo>
                    <a:cubicBezTo>
                      <a:pt x="75" y="20"/>
                      <a:pt x="66" y="20"/>
                      <a:pt x="67" y="18"/>
                    </a:cubicBezTo>
                    <a:cubicBezTo>
                      <a:pt x="67" y="15"/>
                      <a:pt x="63" y="14"/>
                      <a:pt x="64" y="13"/>
                    </a:cubicBezTo>
                    <a:cubicBezTo>
                      <a:pt x="64" y="11"/>
                      <a:pt x="62" y="8"/>
                      <a:pt x="59" y="8"/>
                    </a:cubicBezTo>
                    <a:cubicBezTo>
                      <a:pt x="55" y="7"/>
                      <a:pt x="56" y="2"/>
                      <a:pt x="54" y="1"/>
                    </a:cubicBezTo>
                    <a:cubicBezTo>
                      <a:pt x="52" y="0"/>
                      <a:pt x="49" y="1"/>
                      <a:pt x="47" y="1"/>
                    </a:cubicBezTo>
                    <a:cubicBezTo>
                      <a:pt x="50" y="4"/>
                      <a:pt x="50" y="5"/>
                      <a:pt x="49" y="7"/>
                    </a:cubicBezTo>
                    <a:cubicBezTo>
                      <a:pt x="46" y="9"/>
                      <a:pt x="49" y="9"/>
                      <a:pt x="44" y="15"/>
                    </a:cubicBezTo>
                    <a:cubicBezTo>
                      <a:pt x="40" y="21"/>
                      <a:pt x="32" y="22"/>
                      <a:pt x="28" y="24"/>
                    </a:cubicBezTo>
                    <a:cubicBezTo>
                      <a:pt x="25" y="25"/>
                      <a:pt x="23" y="32"/>
                      <a:pt x="21" y="36"/>
                    </a:cubicBezTo>
                    <a:cubicBezTo>
                      <a:pt x="19" y="41"/>
                      <a:pt x="17" y="40"/>
                      <a:pt x="15" y="37"/>
                    </a:cubicBezTo>
                    <a:cubicBezTo>
                      <a:pt x="13" y="34"/>
                      <a:pt x="12" y="37"/>
                      <a:pt x="9" y="35"/>
                    </a:cubicBezTo>
                    <a:cubicBezTo>
                      <a:pt x="7" y="33"/>
                      <a:pt x="8" y="33"/>
                      <a:pt x="9" y="31"/>
                    </a:cubicBezTo>
                    <a:cubicBezTo>
                      <a:pt x="10" y="30"/>
                      <a:pt x="9" y="28"/>
                      <a:pt x="8" y="27"/>
                    </a:cubicBezTo>
                    <a:cubicBezTo>
                      <a:pt x="5" y="27"/>
                      <a:pt x="2" y="31"/>
                      <a:pt x="1" y="34"/>
                    </a:cubicBezTo>
                    <a:cubicBezTo>
                      <a:pt x="0" y="37"/>
                      <a:pt x="4" y="43"/>
                      <a:pt x="4" y="45"/>
                    </a:cubicBezTo>
                    <a:cubicBezTo>
                      <a:pt x="5" y="47"/>
                      <a:pt x="2" y="45"/>
                      <a:pt x="2" y="47"/>
                    </a:cubicBezTo>
                    <a:cubicBezTo>
                      <a:pt x="1" y="49"/>
                      <a:pt x="7" y="52"/>
                      <a:pt x="10" y="54"/>
                    </a:cubicBezTo>
                    <a:cubicBezTo>
                      <a:pt x="13" y="56"/>
                      <a:pt x="16" y="62"/>
                      <a:pt x="18" y="65"/>
                    </a:cubicBezTo>
                    <a:cubicBezTo>
                      <a:pt x="21" y="68"/>
                      <a:pt x="21" y="70"/>
                      <a:pt x="24" y="77"/>
                    </a:cubicBezTo>
                    <a:cubicBezTo>
                      <a:pt x="27" y="84"/>
                      <a:pt x="33" y="96"/>
                      <a:pt x="37" y="101"/>
                    </a:cubicBezTo>
                    <a:cubicBezTo>
                      <a:pt x="40" y="106"/>
                      <a:pt x="42" y="110"/>
                      <a:pt x="41" y="111"/>
                    </a:cubicBezTo>
                    <a:cubicBezTo>
                      <a:pt x="40" y="113"/>
                      <a:pt x="42" y="117"/>
                      <a:pt x="44" y="119"/>
                    </a:cubicBezTo>
                    <a:cubicBezTo>
                      <a:pt x="47" y="121"/>
                      <a:pt x="50" y="124"/>
                      <a:pt x="57" y="128"/>
                    </a:cubicBezTo>
                    <a:cubicBezTo>
                      <a:pt x="65" y="131"/>
                      <a:pt x="78" y="139"/>
                      <a:pt x="80" y="142"/>
                    </a:cubicBezTo>
                    <a:cubicBezTo>
                      <a:pt x="82" y="145"/>
                      <a:pt x="89" y="149"/>
                      <a:pt x="90" y="149"/>
                    </a:cubicBezTo>
                    <a:cubicBezTo>
                      <a:pt x="90" y="149"/>
                      <a:pt x="90" y="150"/>
                      <a:pt x="90" y="151"/>
                    </a:cubicBezTo>
                    <a:cubicBezTo>
                      <a:pt x="91" y="150"/>
                      <a:pt x="92" y="150"/>
                      <a:pt x="92" y="149"/>
                    </a:cubicBezTo>
                    <a:cubicBezTo>
                      <a:pt x="94" y="148"/>
                      <a:pt x="95" y="144"/>
                      <a:pt x="95" y="1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3" name="Freeform 117">
                <a:extLst>
                  <a:ext uri="{FF2B5EF4-FFF2-40B4-BE49-F238E27FC236}">
                    <a16:creationId xmlns:a16="http://schemas.microsoft.com/office/drawing/2014/main" id="{7600CE04-9AF8-460D-8707-17B3F6AE11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7044" y="3860183"/>
                <a:ext cx="258474" cy="217068"/>
              </a:xfrm>
              <a:custGeom>
                <a:avLst/>
                <a:gdLst>
                  <a:gd name="T0" fmla="*/ 11 w 112"/>
                  <a:gd name="T1" fmla="*/ 6 h 94"/>
                  <a:gd name="T2" fmla="*/ 4 w 112"/>
                  <a:gd name="T3" fmla="*/ 15 h 94"/>
                  <a:gd name="T4" fmla="*/ 3 w 112"/>
                  <a:gd name="T5" fmla="*/ 21 h 94"/>
                  <a:gd name="T6" fmla="*/ 2 w 112"/>
                  <a:gd name="T7" fmla="*/ 25 h 94"/>
                  <a:gd name="T8" fmla="*/ 6 w 112"/>
                  <a:gd name="T9" fmla="*/ 27 h 94"/>
                  <a:gd name="T10" fmla="*/ 9 w 112"/>
                  <a:gd name="T11" fmla="*/ 32 h 94"/>
                  <a:gd name="T12" fmla="*/ 15 w 112"/>
                  <a:gd name="T13" fmla="*/ 43 h 94"/>
                  <a:gd name="T14" fmla="*/ 28 w 112"/>
                  <a:gd name="T15" fmla="*/ 44 h 94"/>
                  <a:gd name="T16" fmla="*/ 40 w 112"/>
                  <a:gd name="T17" fmla="*/ 49 h 94"/>
                  <a:gd name="T18" fmla="*/ 49 w 112"/>
                  <a:gd name="T19" fmla="*/ 51 h 94"/>
                  <a:gd name="T20" fmla="*/ 47 w 112"/>
                  <a:gd name="T21" fmla="*/ 66 h 94"/>
                  <a:gd name="T22" fmla="*/ 50 w 112"/>
                  <a:gd name="T23" fmla="*/ 72 h 94"/>
                  <a:gd name="T24" fmla="*/ 50 w 112"/>
                  <a:gd name="T25" fmla="*/ 78 h 94"/>
                  <a:gd name="T26" fmla="*/ 51 w 112"/>
                  <a:gd name="T27" fmla="*/ 82 h 94"/>
                  <a:gd name="T28" fmla="*/ 50 w 112"/>
                  <a:gd name="T29" fmla="*/ 83 h 94"/>
                  <a:gd name="T30" fmla="*/ 56 w 112"/>
                  <a:gd name="T31" fmla="*/ 91 h 94"/>
                  <a:gd name="T32" fmla="*/ 61 w 112"/>
                  <a:gd name="T33" fmla="*/ 93 h 94"/>
                  <a:gd name="T34" fmla="*/ 65 w 112"/>
                  <a:gd name="T35" fmla="*/ 92 h 94"/>
                  <a:gd name="T36" fmla="*/ 71 w 112"/>
                  <a:gd name="T37" fmla="*/ 89 h 94"/>
                  <a:gd name="T38" fmla="*/ 76 w 112"/>
                  <a:gd name="T39" fmla="*/ 87 h 94"/>
                  <a:gd name="T40" fmla="*/ 81 w 112"/>
                  <a:gd name="T41" fmla="*/ 82 h 94"/>
                  <a:gd name="T42" fmla="*/ 82 w 112"/>
                  <a:gd name="T43" fmla="*/ 79 h 94"/>
                  <a:gd name="T44" fmla="*/ 78 w 112"/>
                  <a:gd name="T45" fmla="*/ 78 h 94"/>
                  <a:gd name="T46" fmla="*/ 76 w 112"/>
                  <a:gd name="T47" fmla="*/ 73 h 94"/>
                  <a:gd name="T48" fmla="*/ 72 w 112"/>
                  <a:gd name="T49" fmla="*/ 67 h 94"/>
                  <a:gd name="T50" fmla="*/ 78 w 112"/>
                  <a:gd name="T51" fmla="*/ 66 h 94"/>
                  <a:gd name="T52" fmla="*/ 85 w 112"/>
                  <a:gd name="T53" fmla="*/ 68 h 94"/>
                  <a:gd name="T54" fmla="*/ 88 w 112"/>
                  <a:gd name="T55" fmla="*/ 69 h 94"/>
                  <a:gd name="T56" fmla="*/ 93 w 112"/>
                  <a:gd name="T57" fmla="*/ 66 h 94"/>
                  <a:gd name="T58" fmla="*/ 103 w 112"/>
                  <a:gd name="T59" fmla="*/ 62 h 94"/>
                  <a:gd name="T60" fmla="*/ 106 w 112"/>
                  <a:gd name="T61" fmla="*/ 59 h 94"/>
                  <a:gd name="T62" fmla="*/ 100 w 112"/>
                  <a:gd name="T63" fmla="*/ 52 h 94"/>
                  <a:gd name="T64" fmla="*/ 101 w 112"/>
                  <a:gd name="T65" fmla="*/ 48 h 94"/>
                  <a:gd name="T66" fmla="*/ 105 w 112"/>
                  <a:gd name="T67" fmla="*/ 44 h 94"/>
                  <a:gd name="T68" fmla="*/ 106 w 112"/>
                  <a:gd name="T69" fmla="*/ 40 h 94"/>
                  <a:gd name="T70" fmla="*/ 109 w 112"/>
                  <a:gd name="T71" fmla="*/ 34 h 94"/>
                  <a:gd name="T72" fmla="*/ 112 w 112"/>
                  <a:gd name="T73" fmla="*/ 31 h 94"/>
                  <a:gd name="T74" fmla="*/ 100 w 112"/>
                  <a:gd name="T75" fmla="*/ 29 h 94"/>
                  <a:gd name="T76" fmla="*/ 102 w 112"/>
                  <a:gd name="T77" fmla="*/ 23 h 94"/>
                  <a:gd name="T78" fmla="*/ 90 w 112"/>
                  <a:gd name="T79" fmla="*/ 18 h 94"/>
                  <a:gd name="T80" fmla="*/ 92 w 112"/>
                  <a:gd name="T81" fmla="*/ 14 h 94"/>
                  <a:gd name="T82" fmla="*/ 85 w 112"/>
                  <a:gd name="T83" fmla="*/ 12 h 94"/>
                  <a:gd name="T84" fmla="*/ 69 w 112"/>
                  <a:gd name="T85" fmla="*/ 17 h 94"/>
                  <a:gd name="T86" fmla="*/ 54 w 112"/>
                  <a:gd name="T87" fmla="*/ 13 h 94"/>
                  <a:gd name="T88" fmla="*/ 44 w 112"/>
                  <a:gd name="T89" fmla="*/ 11 h 94"/>
                  <a:gd name="T90" fmla="*/ 37 w 112"/>
                  <a:gd name="T91" fmla="*/ 5 h 94"/>
                  <a:gd name="T92" fmla="*/ 31 w 112"/>
                  <a:gd name="T93" fmla="*/ 0 h 94"/>
                  <a:gd name="T94" fmla="*/ 28 w 112"/>
                  <a:gd name="T95" fmla="*/ 6 h 94"/>
                  <a:gd name="T96" fmla="*/ 17 w 112"/>
                  <a:gd name="T97" fmla="*/ 12 h 94"/>
                  <a:gd name="T98" fmla="*/ 20 w 112"/>
                  <a:gd name="T99" fmla="*/ 24 h 94"/>
                  <a:gd name="T100" fmla="*/ 11 w 112"/>
                  <a:gd name="T101" fmla="*/ 21 h 94"/>
                  <a:gd name="T102" fmla="*/ 15 w 112"/>
                  <a:gd name="T103" fmla="*/ 10 h 94"/>
                  <a:gd name="T104" fmla="*/ 14 w 112"/>
                  <a:gd name="T105" fmla="*/ 5 h 94"/>
                  <a:gd name="T106" fmla="*/ 11 w 112"/>
                  <a:gd name="T107" fmla="*/ 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2" h="94">
                    <a:moveTo>
                      <a:pt x="11" y="6"/>
                    </a:moveTo>
                    <a:cubicBezTo>
                      <a:pt x="9" y="9"/>
                      <a:pt x="5" y="12"/>
                      <a:pt x="4" y="15"/>
                    </a:cubicBezTo>
                    <a:cubicBezTo>
                      <a:pt x="4" y="19"/>
                      <a:pt x="4" y="20"/>
                      <a:pt x="3" y="21"/>
                    </a:cubicBezTo>
                    <a:cubicBezTo>
                      <a:pt x="2" y="23"/>
                      <a:pt x="0" y="25"/>
                      <a:pt x="2" y="25"/>
                    </a:cubicBezTo>
                    <a:cubicBezTo>
                      <a:pt x="4" y="25"/>
                      <a:pt x="6" y="25"/>
                      <a:pt x="6" y="27"/>
                    </a:cubicBezTo>
                    <a:cubicBezTo>
                      <a:pt x="6" y="29"/>
                      <a:pt x="10" y="29"/>
                      <a:pt x="9" y="32"/>
                    </a:cubicBezTo>
                    <a:cubicBezTo>
                      <a:pt x="9" y="35"/>
                      <a:pt x="8" y="43"/>
                      <a:pt x="15" y="43"/>
                    </a:cubicBezTo>
                    <a:cubicBezTo>
                      <a:pt x="21" y="43"/>
                      <a:pt x="25" y="40"/>
                      <a:pt x="28" y="44"/>
                    </a:cubicBezTo>
                    <a:cubicBezTo>
                      <a:pt x="31" y="48"/>
                      <a:pt x="35" y="49"/>
                      <a:pt x="40" y="49"/>
                    </a:cubicBezTo>
                    <a:cubicBezTo>
                      <a:pt x="44" y="48"/>
                      <a:pt x="51" y="47"/>
                      <a:pt x="49" y="51"/>
                    </a:cubicBezTo>
                    <a:cubicBezTo>
                      <a:pt x="47" y="55"/>
                      <a:pt x="45" y="64"/>
                      <a:pt x="47" y="66"/>
                    </a:cubicBezTo>
                    <a:cubicBezTo>
                      <a:pt x="49" y="68"/>
                      <a:pt x="52" y="70"/>
                      <a:pt x="50" y="72"/>
                    </a:cubicBezTo>
                    <a:cubicBezTo>
                      <a:pt x="48" y="74"/>
                      <a:pt x="48" y="77"/>
                      <a:pt x="50" y="78"/>
                    </a:cubicBezTo>
                    <a:cubicBezTo>
                      <a:pt x="52" y="80"/>
                      <a:pt x="51" y="82"/>
                      <a:pt x="51" y="82"/>
                    </a:cubicBezTo>
                    <a:cubicBezTo>
                      <a:pt x="51" y="82"/>
                      <a:pt x="51" y="83"/>
                      <a:pt x="50" y="83"/>
                    </a:cubicBezTo>
                    <a:cubicBezTo>
                      <a:pt x="53" y="86"/>
                      <a:pt x="55" y="90"/>
                      <a:pt x="56" y="91"/>
                    </a:cubicBezTo>
                    <a:cubicBezTo>
                      <a:pt x="59" y="93"/>
                      <a:pt x="59" y="94"/>
                      <a:pt x="61" y="93"/>
                    </a:cubicBezTo>
                    <a:cubicBezTo>
                      <a:pt x="63" y="92"/>
                      <a:pt x="64" y="91"/>
                      <a:pt x="65" y="92"/>
                    </a:cubicBezTo>
                    <a:cubicBezTo>
                      <a:pt x="67" y="93"/>
                      <a:pt x="69" y="91"/>
                      <a:pt x="71" y="89"/>
                    </a:cubicBezTo>
                    <a:cubicBezTo>
                      <a:pt x="73" y="87"/>
                      <a:pt x="76" y="89"/>
                      <a:pt x="76" y="87"/>
                    </a:cubicBezTo>
                    <a:cubicBezTo>
                      <a:pt x="77" y="84"/>
                      <a:pt x="78" y="83"/>
                      <a:pt x="81" y="82"/>
                    </a:cubicBezTo>
                    <a:cubicBezTo>
                      <a:pt x="84" y="82"/>
                      <a:pt x="84" y="79"/>
                      <a:pt x="82" y="79"/>
                    </a:cubicBezTo>
                    <a:cubicBezTo>
                      <a:pt x="80" y="79"/>
                      <a:pt x="78" y="81"/>
                      <a:pt x="78" y="78"/>
                    </a:cubicBezTo>
                    <a:cubicBezTo>
                      <a:pt x="78" y="75"/>
                      <a:pt x="76" y="76"/>
                      <a:pt x="76" y="73"/>
                    </a:cubicBezTo>
                    <a:cubicBezTo>
                      <a:pt x="76" y="70"/>
                      <a:pt x="75" y="69"/>
                      <a:pt x="72" y="67"/>
                    </a:cubicBezTo>
                    <a:cubicBezTo>
                      <a:pt x="70" y="65"/>
                      <a:pt x="76" y="65"/>
                      <a:pt x="78" y="66"/>
                    </a:cubicBezTo>
                    <a:cubicBezTo>
                      <a:pt x="79" y="67"/>
                      <a:pt x="84" y="66"/>
                      <a:pt x="85" y="68"/>
                    </a:cubicBezTo>
                    <a:cubicBezTo>
                      <a:pt x="85" y="71"/>
                      <a:pt x="88" y="71"/>
                      <a:pt x="88" y="69"/>
                    </a:cubicBezTo>
                    <a:cubicBezTo>
                      <a:pt x="88" y="66"/>
                      <a:pt x="91" y="65"/>
                      <a:pt x="93" y="66"/>
                    </a:cubicBezTo>
                    <a:cubicBezTo>
                      <a:pt x="96" y="66"/>
                      <a:pt x="101" y="62"/>
                      <a:pt x="103" y="62"/>
                    </a:cubicBezTo>
                    <a:cubicBezTo>
                      <a:pt x="105" y="61"/>
                      <a:pt x="105" y="60"/>
                      <a:pt x="106" y="59"/>
                    </a:cubicBezTo>
                    <a:cubicBezTo>
                      <a:pt x="104" y="57"/>
                      <a:pt x="101" y="53"/>
                      <a:pt x="100" y="52"/>
                    </a:cubicBezTo>
                    <a:cubicBezTo>
                      <a:pt x="99" y="51"/>
                      <a:pt x="101" y="50"/>
                      <a:pt x="101" y="48"/>
                    </a:cubicBezTo>
                    <a:cubicBezTo>
                      <a:pt x="101" y="46"/>
                      <a:pt x="101" y="44"/>
                      <a:pt x="105" y="44"/>
                    </a:cubicBezTo>
                    <a:cubicBezTo>
                      <a:pt x="109" y="44"/>
                      <a:pt x="108" y="41"/>
                      <a:pt x="106" y="40"/>
                    </a:cubicBezTo>
                    <a:cubicBezTo>
                      <a:pt x="104" y="39"/>
                      <a:pt x="107" y="36"/>
                      <a:pt x="109" y="34"/>
                    </a:cubicBezTo>
                    <a:cubicBezTo>
                      <a:pt x="110" y="34"/>
                      <a:pt x="111" y="32"/>
                      <a:pt x="112" y="31"/>
                    </a:cubicBezTo>
                    <a:cubicBezTo>
                      <a:pt x="108" y="29"/>
                      <a:pt x="103" y="29"/>
                      <a:pt x="100" y="29"/>
                    </a:cubicBezTo>
                    <a:cubicBezTo>
                      <a:pt x="97" y="30"/>
                      <a:pt x="102" y="26"/>
                      <a:pt x="102" y="23"/>
                    </a:cubicBezTo>
                    <a:cubicBezTo>
                      <a:pt x="103" y="20"/>
                      <a:pt x="94" y="19"/>
                      <a:pt x="90" y="18"/>
                    </a:cubicBezTo>
                    <a:cubicBezTo>
                      <a:pt x="87" y="18"/>
                      <a:pt x="88" y="14"/>
                      <a:pt x="92" y="14"/>
                    </a:cubicBezTo>
                    <a:cubicBezTo>
                      <a:pt x="95" y="14"/>
                      <a:pt x="90" y="11"/>
                      <a:pt x="85" y="12"/>
                    </a:cubicBezTo>
                    <a:cubicBezTo>
                      <a:pt x="80" y="13"/>
                      <a:pt x="73" y="15"/>
                      <a:pt x="69" y="17"/>
                    </a:cubicBezTo>
                    <a:cubicBezTo>
                      <a:pt x="65" y="20"/>
                      <a:pt x="59" y="11"/>
                      <a:pt x="54" y="13"/>
                    </a:cubicBezTo>
                    <a:cubicBezTo>
                      <a:pt x="50" y="15"/>
                      <a:pt x="43" y="15"/>
                      <a:pt x="44" y="11"/>
                    </a:cubicBezTo>
                    <a:cubicBezTo>
                      <a:pt x="44" y="8"/>
                      <a:pt x="42" y="5"/>
                      <a:pt x="37" y="5"/>
                    </a:cubicBezTo>
                    <a:cubicBezTo>
                      <a:pt x="33" y="5"/>
                      <a:pt x="34" y="0"/>
                      <a:pt x="31" y="0"/>
                    </a:cubicBezTo>
                    <a:cubicBezTo>
                      <a:pt x="27" y="0"/>
                      <a:pt x="31" y="5"/>
                      <a:pt x="28" y="6"/>
                    </a:cubicBezTo>
                    <a:cubicBezTo>
                      <a:pt x="26" y="7"/>
                      <a:pt x="18" y="9"/>
                      <a:pt x="17" y="12"/>
                    </a:cubicBezTo>
                    <a:cubicBezTo>
                      <a:pt x="17" y="15"/>
                      <a:pt x="22" y="20"/>
                      <a:pt x="20" y="24"/>
                    </a:cubicBezTo>
                    <a:cubicBezTo>
                      <a:pt x="18" y="27"/>
                      <a:pt x="13" y="24"/>
                      <a:pt x="11" y="21"/>
                    </a:cubicBezTo>
                    <a:cubicBezTo>
                      <a:pt x="10" y="17"/>
                      <a:pt x="16" y="12"/>
                      <a:pt x="15" y="10"/>
                    </a:cubicBezTo>
                    <a:cubicBezTo>
                      <a:pt x="14" y="9"/>
                      <a:pt x="13" y="6"/>
                      <a:pt x="14" y="5"/>
                    </a:cubicBezTo>
                    <a:cubicBezTo>
                      <a:pt x="13" y="5"/>
                      <a:pt x="12" y="5"/>
                      <a:pt x="1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4" name="Freeform 118">
                <a:extLst>
                  <a:ext uri="{FF2B5EF4-FFF2-40B4-BE49-F238E27FC236}">
                    <a16:creationId xmlns:a16="http://schemas.microsoft.com/office/drawing/2014/main" id="{01D81DC2-1528-47B5-A22E-7E9C02C45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4376" y="3970599"/>
                <a:ext cx="81557" cy="85321"/>
              </a:xfrm>
              <a:custGeom>
                <a:avLst/>
                <a:gdLst>
                  <a:gd name="T0" fmla="*/ 9 w 35"/>
                  <a:gd name="T1" fmla="*/ 8 h 37"/>
                  <a:gd name="T2" fmla="*/ 5 w 35"/>
                  <a:gd name="T3" fmla="*/ 12 h 37"/>
                  <a:gd name="T4" fmla="*/ 2 w 35"/>
                  <a:gd name="T5" fmla="*/ 18 h 37"/>
                  <a:gd name="T6" fmla="*/ 8 w 35"/>
                  <a:gd name="T7" fmla="*/ 27 h 37"/>
                  <a:gd name="T8" fmla="*/ 13 w 35"/>
                  <a:gd name="T9" fmla="*/ 36 h 37"/>
                  <a:gd name="T10" fmla="*/ 17 w 35"/>
                  <a:gd name="T11" fmla="*/ 36 h 37"/>
                  <a:gd name="T12" fmla="*/ 20 w 35"/>
                  <a:gd name="T13" fmla="*/ 31 h 37"/>
                  <a:gd name="T14" fmla="*/ 29 w 35"/>
                  <a:gd name="T15" fmla="*/ 31 h 37"/>
                  <a:gd name="T16" fmla="*/ 30 w 35"/>
                  <a:gd name="T17" fmla="*/ 32 h 37"/>
                  <a:gd name="T18" fmla="*/ 33 w 35"/>
                  <a:gd name="T19" fmla="*/ 29 h 37"/>
                  <a:gd name="T20" fmla="*/ 32 w 35"/>
                  <a:gd name="T21" fmla="*/ 18 h 37"/>
                  <a:gd name="T22" fmla="*/ 33 w 35"/>
                  <a:gd name="T23" fmla="*/ 8 h 37"/>
                  <a:gd name="T24" fmla="*/ 35 w 35"/>
                  <a:gd name="T25" fmla="*/ 4 h 37"/>
                  <a:gd name="T26" fmla="*/ 27 w 35"/>
                  <a:gd name="T27" fmla="*/ 2 h 37"/>
                  <a:gd name="T28" fmla="*/ 16 w 35"/>
                  <a:gd name="T29" fmla="*/ 3 h 37"/>
                  <a:gd name="T30" fmla="*/ 10 w 35"/>
                  <a:gd name="T31" fmla="*/ 2 h 37"/>
                  <a:gd name="T32" fmla="*/ 9 w 35"/>
                  <a:gd name="T33" fmla="*/ 3 h 37"/>
                  <a:gd name="T34" fmla="*/ 9 w 35"/>
                  <a:gd name="T35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" h="37">
                    <a:moveTo>
                      <a:pt x="9" y="8"/>
                    </a:moveTo>
                    <a:cubicBezTo>
                      <a:pt x="10" y="10"/>
                      <a:pt x="7" y="11"/>
                      <a:pt x="5" y="12"/>
                    </a:cubicBezTo>
                    <a:cubicBezTo>
                      <a:pt x="2" y="12"/>
                      <a:pt x="3" y="17"/>
                      <a:pt x="2" y="18"/>
                    </a:cubicBezTo>
                    <a:cubicBezTo>
                      <a:pt x="0" y="20"/>
                      <a:pt x="7" y="24"/>
                      <a:pt x="8" y="27"/>
                    </a:cubicBezTo>
                    <a:cubicBezTo>
                      <a:pt x="9" y="29"/>
                      <a:pt x="11" y="33"/>
                      <a:pt x="13" y="36"/>
                    </a:cubicBezTo>
                    <a:cubicBezTo>
                      <a:pt x="15" y="36"/>
                      <a:pt x="16" y="37"/>
                      <a:pt x="17" y="36"/>
                    </a:cubicBezTo>
                    <a:cubicBezTo>
                      <a:pt x="19" y="35"/>
                      <a:pt x="17" y="31"/>
                      <a:pt x="20" y="31"/>
                    </a:cubicBezTo>
                    <a:cubicBezTo>
                      <a:pt x="24" y="31"/>
                      <a:pt x="28" y="29"/>
                      <a:pt x="29" y="31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1" y="31"/>
                      <a:pt x="32" y="29"/>
                      <a:pt x="33" y="29"/>
                    </a:cubicBezTo>
                    <a:cubicBezTo>
                      <a:pt x="33" y="27"/>
                      <a:pt x="33" y="21"/>
                      <a:pt x="32" y="18"/>
                    </a:cubicBezTo>
                    <a:cubicBezTo>
                      <a:pt x="30" y="14"/>
                      <a:pt x="31" y="10"/>
                      <a:pt x="33" y="8"/>
                    </a:cubicBezTo>
                    <a:cubicBezTo>
                      <a:pt x="33" y="8"/>
                      <a:pt x="34" y="6"/>
                      <a:pt x="35" y="4"/>
                    </a:cubicBezTo>
                    <a:cubicBezTo>
                      <a:pt x="32" y="3"/>
                      <a:pt x="29" y="2"/>
                      <a:pt x="27" y="2"/>
                    </a:cubicBezTo>
                    <a:cubicBezTo>
                      <a:pt x="22" y="3"/>
                      <a:pt x="18" y="5"/>
                      <a:pt x="16" y="3"/>
                    </a:cubicBezTo>
                    <a:cubicBezTo>
                      <a:pt x="15" y="0"/>
                      <a:pt x="12" y="1"/>
                      <a:pt x="10" y="2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5"/>
                      <a:pt x="8" y="7"/>
                      <a:pt x="9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5" name="Freeform 119">
                <a:extLst>
                  <a:ext uri="{FF2B5EF4-FFF2-40B4-BE49-F238E27FC236}">
                    <a16:creationId xmlns:a16="http://schemas.microsoft.com/office/drawing/2014/main" id="{A30EEEED-6710-42C8-9C90-BBF2FE0AE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404" y="3931703"/>
                <a:ext cx="89086" cy="136765"/>
              </a:xfrm>
              <a:custGeom>
                <a:avLst/>
                <a:gdLst>
                  <a:gd name="T0" fmla="*/ 10 w 39"/>
                  <a:gd name="T1" fmla="*/ 3 h 59"/>
                  <a:gd name="T2" fmla="*/ 7 w 39"/>
                  <a:gd name="T3" fmla="*/ 9 h 59"/>
                  <a:gd name="T4" fmla="*/ 6 w 39"/>
                  <a:gd name="T5" fmla="*/ 13 h 59"/>
                  <a:gd name="T6" fmla="*/ 2 w 39"/>
                  <a:gd name="T7" fmla="*/ 17 h 59"/>
                  <a:gd name="T8" fmla="*/ 1 w 39"/>
                  <a:gd name="T9" fmla="*/ 21 h 59"/>
                  <a:gd name="T10" fmla="*/ 7 w 39"/>
                  <a:gd name="T11" fmla="*/ 28 h 59"/>
                  <a:gd name="T12" fmla="*/ 9 w 39"/>
                  <a:gd name="T13" fmla="*/ 26 h 59"/>
                  <a:gd name="T14" fmla="*/ 13 w 39"/>
                  <a:gd name="T15" fmla="*/ 33 h 59"/>
                  <a:gd name="T16" fmla="*/ 14 w 39"/>
                  <a:gd name="T17" fmla="*/ 40 h 59"/>
                  <a:gd name="T18" fmla="*/ 15 w 39"/>
                  <a:gd name="T19" fmla="*/ 54 h 59"/>
                  <a:gd name="T20" fmla="*/ 24 w 39"/>
                  <a:gd name="T21" fmla="*/ 57 h 59"/>
                  <a:gd name="T22" fmla="*/ 29 w 39"/>
                  <a:gd name="T23" fmla="*/ 55 h 59"/>
                  <a:gd name="T24" fmla="*/ 33 w 39"/>
                  <a:gd name="T25" fmla="*/ 53 h 59"/>
                  <a:gd name="T26" fmla="*/ 39 w 39"/>
                  <a:gd name="T27" fmla="*/ 53 h 59"/>
                  <a:gd name="T28" fmla="*/ 34 w 39"/>
                  <a:gd name="T29" fmla="*/ 44 h 59"/>
                  <a:gd name="T30" fmla="*/ 28 w 39"/>
                  <a:gd name="T31" fmla="*/ 35 h 59"/>
                  <a:gd name="T32" fmla="*/ 31 w 39"/>
                  <a:gd name="T33" fmla="*/ 29 h 59"/>
                  <a:gd name="T34" fmla="*/ 35 w 39"/>
                  <a:gd name="T35" fmla="*/ 25 h 59"/>
                  <a:gd name="T36" fmla="*/ 35 w 39"/>
                  <a:gd name="T37" fmla="*/ 20 h 59"/>
                  <a:gd name="T38" fmla="*/ 28 w 39"/>
                  <a:gd name="T39" fmla="*/ 13 h 59"/>
                  <a:gd name="T40" fmla="*/ 24 w 39"/>
                  <a:gd name="T41" fmla="*/ 8 h 59"/>
                  <a:gd name="T42" fmla="*/ 16 w 39"/>
                  <a:gd name="T43" fmla="*/ 1 h 59"/>
                  <a:gd name="T44" fmla="*/ 13 w 39"/>
                  <a:gd name="T45" fmla="*/ 0 h 59"/>
                  <a:gd name="T46" fmla="*/ 10 w 39"/>
                  <a:gd name="T47" fmla="*/ 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59">
                    <a:moveTo>
                      <a:pt x="10" y="3"/>
                    </a:moveTo>
                    <a:cubicBezTo>
                      <a:pt x="8" y="5"/>
                      <a:pt x="5" y="8"/>
                      <a:pt x="7" y="9"/>
                    </a:cubicBezTo>
                    <a:cubicBezTo>
                      <a:pt x="9" y="10"/>
                      <a:pt x="10" y="13"/>
                      <a:pt x="6" y="13"/>
                    </a:cubicBezTo>
                    <a:cubicBezTo>
                      <a:pt x="2" y="13"/>
                      <a:pt x="2" y="15"/>
                      <a:pt x="2" y="17"/>
                    </a:cubicBezTo>
                    <a:cubicBezTo>
                      <a:pt x="2" y="19"/>
                      <a:pt x="0" y="20"/>
                      <a:pt x="1" y="21"/>
                    </a:cubicBezTo>
                    <a:cubicBezTo>
                      <a:pt x="2" y="22"/>
                      <a:pt x="5" y="26"/>
                      <a:pt x="7" y="28"/>
                    </a:cubicBezTo>
                    <a:cubicBezTo>
                      <a:pt x="7" y="27"/>
                      <a:pt x="8" y="26"/>
                      <a:pt x="9" y="26"/>
                    </a:cubicBezTo>
                    <a:cubicBezTo>
                      <a:pt x="13" y="27"/>
                      <a:pt x="10" y="32"/>
                      <a:pt x="13" y="33"/>
                    </a:cubicBezTo>
                    <a:cubicBezTo>
                      <a:pt x="16" y="34"/>
                      <a:pt x="16" y="38"/>
                      <a:pt x="14" y="40"/>
                    </a:cubicBezTo>
                    <a:cubicBezTo>
                      <a:pt x="12" y="41"/>
                      <a:pt x="11" y="49"/>
                      <a:pt x="15" y="54"/>
                    </a:cubicBezTo>
                    <a:cubicBezTo>
                      <a:pt x="20" y="59"/>
                      <a:pt x="23" y="58"/>
                      <a:pt x="24" y="57"/>
                    </a:cubicBezTo>
                    <a:cubicBezTo>
                      <a:pt x="25" y="56"/>
                      <a:pt x="28" y="57"/>
                      <a:pt x="29" y="55"/>
                    </a:cubicBezTo>
                    <a:cubicBezTo>
                      <a:pt x="30" y="53"/>
                      <a:pt x="31" y="55"/>
                      <a:pt x="33" y="53"/>
                    </a:cubicBezTo>
                    <a:cubicBezTo>
                      <a:pt x="34" y="52"/>
                      <a:pt x="37" y="52"/>
                      <a:pt x="39" y="53"/>
                    </a:cubicBezTo>
                    <a:cubicBezTo>
                      <a:pt x="37" y="50"/>
                      <a:pt x="35" y="46"/>
                      <a:pt x="34" y="44"/>
                    </a:cubicBezTo>
                    <a:cubicBezTo>
                      <a:pt x="33" y="41"/>
                      <a:pt x="26" y="37"/>
                      <a:pt x="28" y="35"/>
                    </a:cubicBezTo>
                    <a:cubicBezTo>
                      <a:pt x="29" y="34"/>
                      <a:pt x="28" y="29"/>
                      <a:pt x="31" y="29"/>
                    </a:cubicBezTo>
                    <a:cubicBezTo>
                      <a:pt x="33" y="28"/>
                      <a:pt x="36" y="27"/>
                      <a:pt x="35" y="25"/>
                    </a:cubicBezTo>
                    <a:cubicBezTo>
                      <a:pt x="34" y="24"/>
                      <a:pt x="35" y="22"/>
                      <a:pt x="35" y="20"/>
                    </a:cubicBezTo>
                    <a:cubicBezTo>
                      <a:pt x="33" y="19"/>
                      <a:pt x="30" y="13"/>
                      <a:pt x="28" y="13"/>
                    </a:cubicBezTo>
                    <a:cubicBezTo>
                      <a:pt x="26" y="13"/>
                      <a:pt x="23" y="11"/>
                      <a:pt x="24" y="8"/>
                    </a:cubicBezTo>
                    <a:cubicBezTo>
                      <a:pt x="24" y="5"/>
                      <a:pt x="19" y="5"/>
                      <a:pt x="16" y="1"/>
                    </a:cubicBezTo>
                    <a:cubicBezTo>
                      <a:pt x="15" y="1"/>
                      <a:pt x="14" y="0"/>
                      <a:pt x="13" y="0"/>
                    </a:cubicBezTo>
                    <a:cubicBezTo>
                      <a:pt x="12" y="1"/>
                      <a:pt x="11" y="3"/>
                      <a:pt x="10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6" name="Freeform 120">
                <a:extLst>
                  <a:ext uri="{FF2B5EF4-FFF2-40B4-BE49-F238E27FC236}">
                    <a16:creationId xmlns:a16="http://schemas.microsoft.com/office/drawing/2014/main" id="{0F7D3686-C6B0-4838-BDCE-8C41485D65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641" y="3980637"/>
                <a:ext cx="56463" cy="71519"/>
              </a:xfrm>
              <a:custGeom>
                <a:avLst/>
                <a:gdLst>
                  <a:gd name="T0" fmla="*/ 2 w 25"/>
                  <a:gd name="T1" fmla="*/ 14 h 31"/>
                  <a:gd name="T2" fmla="*/ 3 w 25"/>
                  <a:gd name="T3" fmla="*/ 25 h 31"/>
                  <a:gd name="T4" fmla="*/ 0 w 25"/>
                  <a:gd name="T5" fmla="*/ 28 h 31"/>
                  <a:gd name="T6" fmla="*/ 7 w 25"/>
                  <a:gd name="T7" fmla="*/ 30 h 31"/>
                  <a:gd name="T8" fmla="*/ 16 w 25"/>
                  <a:gd name="T9" fmla="*/ 26 h 31"/>
                  <a:gd name="T10" fmla="*/ 25 w 25"/>
                  <a:gd name="T11" fmla="*/ 13 h 31"/>
                  <a:gd name="T12" fmla="*/ 25 w 25"/>
                  <a:gd name="T13" fmla="*/ 13 h 31"/>
                  <a:gd name="T14" fmla="*/ 11 w 25"/>
                  <a:gd name="T15" fmla="*/ 2 h 31"/>
                  <a:gd name="T16" fmla="*/ 5 w 25"/>
                  <a:gd name="T17" fmla="*/ 0 h 31"/>
                  <a:gd name="T18" fmla="*/ 3 w 25"/>
                  <a:gd name="T19" fmla="*/ 4 h 31"/>
                  <a:gd name="T20" fmla="*/ 2 w 25"/>
                  <a:gd name="T21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31">
                    <a:moveTo>
                      <a:pt x="2" y="14"/>
                    </a:moveTo>
                    <a:cubicBezTo>
                      <a:pt x="3" y="17"/>
                      <a:pt x="3" y="23"/>
                      <a:pt x="3" y="25"/>
                    </a:cubicBezTo>
                    <a:cubicBezTo>
                      <a:pt x="2" y="25"/>
                      <a:pt x="1" y="27"/>
                      <a:pt x="0" y="28"/>
                    </a:cubicBezTo>
                    <a:cubicBezTo>
                      <a:pt x="1" y="30"/>
                      <a:pt x="4" y="31"/>
                      <a:pt x="7" y="30"/>
                    </a:cubicBezTo>
                    <a:cubicBezTo>
                      <a:pt x="12" y="28"/>
                      <a:pt x="14" y="31"/>
                      <a:pt x="16" y="26"/>
                    </a:cubicBezTo>
                    <a:cubicBezTo>
                      <a:pt x="17" y="22"/>
                      <a:pt x="22" y="17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2" y="12"/>
                      <a:pt x="17" y="4"/>
                      <a:pt x="11" y="2"/>
                    </a:cubicBezTo>
                    <a:cubicBezTo>
                      <a:pt x="9" y="2"/>
                      <a:pt x="7" y="1"/>
                      <a:pt x="5" y="0"/>
                    </a:cubicBezTo>
                    <a:cubicBezTo>
                      <a:pt x="4" y="2"/>
                      <a:pt x="3" y="4"/>
                      <a:pt x="3" y="4"/>
                    </a:cubicBezTo>
                    <a:cubicBezTo>
                      <a:pt x="1" y="6"/>
                      <a:pt x="0" y="10"/>
                      <a:pt x="2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7" name="Freeform 121">
                <a:extLst>
                  <a:ext uri="{FF2B5EF4-FFF2-40B4-BE49-F238E27FC236}">
                    <a16:creationId xmlns:a16="http://schemas.microsoft.com/office/drawing/2014/main" id="{382C31FB-8C44-46F1-AD63-0A89BE611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760" y="3641861"/>
                <a:ext cx="196992" cy="69010"/>
              </a:xfrm>
              <a:custGeom>
                <a:avLst/>
                <a:gdLst>
                  <a:gd name="T0" fmla="*/ 69 w 85"/>
                  <a:gd name="T1" fmla="*/ 19 h 30"/>
                  <a:gd name="T2" fmla="*/ 30 w 85"/>
                  <a:gd name="T3" fmla="*/ 4 h 30"/>
                  <a:gd name="T4" fmla="*/ 1 w 85"/>
                  <a:gd name="T5" fmla="*/ 14 h 30"/>
                  <a:gd name="T6" fmla="*/ 15 w 85"/>
                  <a:gd name="T7" fmla="*/ 7 h 30"/>
                  <a:gd name="T8" fmla="*/ 23 w 85"/>
                  <a:gd name="T9" fmla="*/ 10 h 30"/>
                  <a:gd name="T10" fmla="*/ 37 w 85"/>
                  <a:gd name="T11" fmla="*/ 14 h 30"/>
                  <a:gd name="T12" fmla="*/ 54 w 85"/>
                  <a:gd name="T13" fmla="*/ 23 h 30"/>
                  <a:gd name="T14" fmla="*/ 58 w 85"/>
                  <a:gd name="T15" fmla="*/ 29 h 30"/>
                  <a:gd name="T16" fmla="*/ 84 w 85"/>
                  <a:gd name="T17" fmla="*/ 28 h 30"/>
                  <a:gd name="T18" fmla="*/ 69 w 85"/>
                  <a:gd name="T1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30">
                    <a:moveTo>
                      <a:pt x="69" y="19"/>
                    </a:moveTo>
                    <a:cubicBezTo>
                      <a:pt x="63" y="19"/>
                      <a:pt x="46" y="7"/>
                      <a:pt x="30" y="4"/>
                    </a:cubicBezTo>
                    <a:cubicBezTo>
                      <a:pt x="14" y="0"/>
                      <a:pt x="0" y="12"/>
                      <a:pt x="1" y="14"/>
                    </a:cubicBezTo>
                    <a:cubicBezTo>
                      <a:pt x="3" y="16"/>
                      <a:pt x="11" y="10"/>
                      <a:pt x="15" y="7"/>
                    </a:cubicBezTo>
                    <a:cubicBezTo>
                      <a:pt x="19" y="4"/>
                      <a:pt x="23" y="9"/>
                      <a:pt x="23" y="10"/>
                    </a:cubicBezTo>
                    <a:cubicBezTo>
                      <a:pt x="23" y="12"/>
                      <a:pt x="28" y="13"/>
                      <a:pt x="37" y="14"/>
                    </a:cubicBezTo>
                    <a:cubicBezTo>
                      <a:pt x="45" y="14"/>
                      <a:pt x="46" y="21"/>
                      <a:pt x="54" y="23"/>
                    </a:cubicBezTo>
                    <a:cubicBezTo>
                      <a:pt x="61" y="24"/>
                      <a:pt x="54" y="27"/>
                      <a:pt x="58" y="29"/>
                    </a:cubicBezTo>
                    <a:cubicBezTo>
                      <a:pt x="61" y="30"/>
                      <a:pt x="82" y="30"/>
                      <a:pt x="84" y="28"/>
                    </a:cubicBezTo>
                    <a:cubicBezTo>
                      <a:pt x="85" y="26"/>
                      <a:pt x="74" y="19"/>
                      <a:pt x="69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8" name="Freeform 122">
                <a:extLst>
                  <a:ext uri="{FF2B5EF4-FFF2-40B4-BE49-F238E27FC236}">
                    <a16:creationId xmlns:a16="http://schemas.microsoft.com/office/drawing/2014/main" id="{A077E060-466C-4D96-B840-A0443D7A47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1685" y="3735965"/>
                <a:ext cx="43915" cy="21330"/>
              </a:xfrm>
              <a:custGeom>
                <a:avLst/>
                <a:gdLst>
                  <a:gd name="T0" fmla="*/ 1 w 19"/>
                  <a:gd name="T1" fmla="*/ 3 h 9"/>
                  <a:gd name="T2" fmla="*/ 18 w 19"/>
                  <a:gd name="T3" fmla="*/ 6 h 9"/>
                  <a:gd name="T4" fmla="*/ 1 w 19"/>
                  <a:gd name="T5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9">
                    <a:moveTo>
                      <a:pt x="1" y="3"/>
                    </a:moveTo>
                    <a:cubicBezTo>
                      <a:pt x="3" y="5"/>
                      <a:pt x="16" y="9"/>
                      <a:pt x="18" y="6"/>
                    </a:cubicBezTo>
                    <a:cubicBezTo>
                      <a:pt x="19" y="3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9" name="Freeform 123">
                <a:extLst>
                  <a:ext uri="{FF2B5EF4-FFF2-40B4-BE49-F238E27FC236}">
                    <a16:creationId xmlns:a16="http://schemas.microsoft.com/office/drawing/2014/main" id="{C738CECD-793F-4B5E-8A71-6F514C6A8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9970" y="3733456"/>
                <a:ext cx="41406" cy="23840"/>
              </a:xfrm>
              <a:custGeom>
                <a:avLst/>
                <a:gdLst>
                  <a:gd name="T0" fmla="*/ 3 w 18"/>
                  <a:gd name="T1" fmla="*/ 5 h 10"/>
                  <a:gd name="T2" fmla="*/ 16 w 18"/>
                  <a:gd name="T3" fmla="*/ 5 h 10"/>
                  <a:gd name="T4" fmla="*/ 3 w 18"/>
                  <a:gd name="T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10">
                    <a:moveTo>
                      <a:pt x="3" y="5"/>
                    </a:moveTo>
                    <a:cubicBezTo>
                      <a:pt x="6" y="10"/>
                      <a:pt x="15" y="7"/>
                      <a:pt x="16" y="5"/>
                    </a:cubicBezTo>
                    <a:cubicBezTo>
                      <a:pt x="18" y="1"/>
                      <a:pt x="0" y="0"/>
                      <a:pt x="3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0" name="Freeform 124">
                <a:extLst>
                  <a:ext uri="{FF2B5EF4-FFF2-40B4-BE49-F238E27FC236}">
                    <a16:creationId xmlns:a16="http://schemas.microsoft.com/office/drawing/2014/main" id="{32163B25-8B73-4810-BC67-F2E4763545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4005" y="4060939"/>
                <a:ext cx="112925" cy="124218"/>
              </a:xfrm>
              <a:custGeom>
                <a:avLst/>
                <a:gdLst>
                  <a:gd name="T0" fmla="*/ 44 w 49"/>
                  <a:gd name="T1" fmla="*/ 14 h 54"/>
                  <a:gd name="T2" fmla="*/ 39 w 49"/>
                  <a:gd name="T3" fmla="*/ 9 h 54"/>
                  <a:gd name="T4" fmla="*/ 33 w 49"/>
                  <a:gd name="T5" fmla="*/ 9 h 54"/>
                  <a:gd name="T6" fmla="*/ 28 w 49"/>
                  <a:gd name="T7" fmla="*/ 5 h 54"/>
                  <a:gd name="T8" fmla="*/ 18 w 49"/>
                  <a:gd name="T9" fmla="*/ 0 h 54"/>
                  <a:gd name="T10" fmla="*/ 18 w 49"/>
                  <a:gd name="T11" fmla="*/ 1 h 54"/>
                  <a:gd name="T12" fmla="*/ 12 w 49"/>
                  <a:gd name="T13" fmla="*/ 4 h 54"/>
                  <a:gd name="T14" fmla="*/ 9 w 49"/>
                  <a:gd name="T15" fmla="*/ 10 h 54"/>
                  <a:gd name="T16" fmla="*/ 6 w 49"/>
                  <a:gd name="T17" fmla="*/ 15 h 54"/>
                  <a:gd name="T18" fmla="*/ 4 w 49"/>
                  <a:gd name="T19" fmla="*/ 19 h 54"/>
                  <a:gd name="T20" fmla="*/ 2 w 49"/>
                  <a:gd name="T21" fmla="*/ 24 h 54"/>
                  <a:gd name="T22" fmla="*/ 1 w 49"/>
                  <a:gd name="T23" fmla="*/ 30 h 54"/>
                  <a:gd name="T24" fmla="*/ 6 w 49"/>
                  <a:gd name="T25" fmla="*/ 34 h 54"/>
                  <a:gd name="T26" fmla="*/ 10 w 49"/>
                  <a:gd name="T27" fmla="*/ 35 h 54"/>
                  <a:gd name="T28" fmla="*/ 6 w 49"/>
                  <a:gd name="T29" fmla="*/ 40 h 54"/>
                  <a:gd name="T30" fmla="*/ 6 w 49"/>
                  <a:gd name="T31" fmla="*/ 40 h 54"/>
                  <a:gd name="T32" fmla="*/ 7 w 49"/>
                  <a:gd name="T33" fmla="*/ 44 h 54"/>
                  <a:gd name="T34" fmla="*/ 7 w 49"/>
                  <a:gd name="T35" fmla="*/ 48 h 54"/>
                  <a:gd name="T36" fmla="*/ 13 w 49"/>
                  <a:gd name="T37" fmla="*/ 50 h 54"/>
                  <a:gd name="T38" fmla="*/ 19 w 49"/>
                  <a:gd name="T39" fmla="*/ 49 h 54"/>
                  <a:gd name="T40" fmla="*/ 26 w 49"/>
                  <a:gd name="T41" fmla="*/ 37 h 54"/>
                  <a:gd name="T42" fmla="*/ 42 w 49"/>
                  <a:gd name="T43" fmla="*/ 28 h 54"/>
                  <a:gd name="T44" fmla="*/ 47 w 49"/>
                  <a:gd name="T45" fmla="*/ 20 h 54"/>
                  <a:gd name="T46" fmla="*/ 44 w 49"/>
                  <a:gd name="T47" fmla="*/ 1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" h="54">
                    <a:moveTo>
                      <a:pt x="44" y="14"/>
                    </a:moveTo>
                    <a:cubicBezTo>
                      <a:pt x="41" y="10"/>
                      <a:pt x="39" y="8"/>
                      <a:pt x="39" y="9"/>
                    </a:cubicBezTo>
                    <a:cubicBezTo>
                      <a:pt x="38" y="10"/>
                      <a:pt x="35" y="11"/>
                      <a:pt x="33" y="9"/>
                    </a:cubicBezTo>
                    <a:cubicBezTo>
                      <a:pt x="30" y="8"/>
                      <a:pt x="29" y="5"/>
                      <a:pt x="28" y="5"/>
                    </a:cubicBezTo>
                    <a:cubicBezTo>
                      <a:pt x="26" y="5"/>
                      <a:pt x="21" y="2"/>
                      <a:pt x="18" y="0"/>
                    </a:cubicBezTo>
                    <a:cubicBezTo>
                      <a:pt x="18" y="0"/>
                      <a:pt x="18" y="1"/>
                      <a:pt x="18" y="1"/>
                    </a:cubicBezTo>
                    <a:cubicBezTo>
                      <a:pt x="18" y="3"/>
                      <a:pt x="15" y="4"/>
                      <a:pt x="12" y="4"/>
                    </a:cubicBezTo>
                    <a:cubicBezTo>
                      <a:pt x="9" y="4"/>
                      <a:pt x="9" y="7"/>
                      <a:pt x="9" y="10"/>
                    </a:cubicBezTo>
                    <a:cubicBezTo>
                      <a:pt x="9" y="12"/>
                      <a:pt x="7" y="12"/>
                      <a:pt x="6" y="15"/>
                    </a:cubicBezTo>
                    <a:cubicBezTo>
                      <a:pt x="5" y="17"/>
                      <a:pt x="6" y="18"/>
                      <a:pt x="4" y="19"/>
                    </a:cubicBezTo>
                    <a:cubicBezTo>
                      <a:pt x="1" y="20"/>
                      <a:pt x="0" y="22"/>
                      <a:pt x="2" y="24"/>
                    </a:cubicBezTo>
                    <a:cubicBezTo>
                      <a:pt x="3" y="27"/>
                      <a:pt x="2" y="28"/>
                      <a:pt x="1" y="30"/>
                    </a:cubicBezTo>
                    <a:cubicBezTo>
                      <a:pt x="1" y="31"/>
                      <a:pt x="4" y="32"/>
                      <a:pt x="6" y="34"/>
                    </a:cubicBezTo>
                    <a:cubicBezTo>
                      <a:pt x="9" y="36"/>
                      <a:pt x="9" y="33"/>
                      <a:pt x="10" y="35"/>
                    </a:cubicBezTo>
                    <a:cubicBezTo>
                      <a:pt x="11" y="37"/>
                      <a:pt x="9" y="40"/>
                      <a:pt x="6" y="40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7" y="41"/>
                      <a:pt x="8" y="43"/>
                      <a:pt x="7" y="44"/>
                    </a:cubicBezTo>
                    <a:cubicBezTo>
                      <a:pt x="6" y="46"/>
                      <a:pt x="5" y="46"/>
                      <a:pt x="7" y="48"/>
                    </a:cubicBezTo>
                    <a:cubicBezTo>
                      <a:pt x="10" y="50"/>
                      <a:pt x="11" y="47"/>
                      <a:pt x="13" y="50"/>
                    </a:cubicBezTo>
                    <a:cubicBezTo>
                      <a:pt x="15" y="53"/>
                      <a:pt x="17" y="54"/>
                      <a:pt x="19" y="49"/>
                    </a:cubicBezTo>
                    <a:cubicBezTo>
                      <a:pt x="21" y="45"/>
                      <a:pt x="23" y="38"/>
                      <a:pt x="26" y="37"/>
                    </a:cubicBezTo>
                    <a:cubicBezTo>
                      <a:pt x="30" y="35"/>
                      <a:pt x="38" y="34"/>
                      <a:pt x="42" y="28"/>
                    </a:cubicBezTo>
                    <a:cubicBezTo>
                      <a:pt x="47" y="22"/>
                      <a:pt x="44" y="22"/>
                      <a:pt x="47" y="20"/>
                    </a:cubicBezTo>
                    <a:cubicBezTo>
                      <a:pt x="49" y="18"/>
                      <a:pt x="47" y="17"/>
                      <a:pt x="44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1" name="Freeform 125">
                <a:extLst>
                  <a:ext uri="{FF2B5EF4-FFF2-40B4-BE49-F238E27FC236}">
                    <a16:creationId xmlns:a16="http://schemas.microsoft.com/office/drawing/2014/main" id="{4D08AC84-EC57-484F-B559-9A3EFFAF92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63356" y="1960529"/>
                <a:ext cx="1135527" cy="848194"/>
              </a:xfrm>
              <a:custGeom>
                <a:avLst/>
                <a:gdLst>
                  <a:gd name="T0" fmla="*/ 432 w 493"/>
                  <a:gd name="T1" fmla="*/ 42 h 368"/>
                  <a:gd name="T2" fmla="*/ 396 w 493"/>
                  <a:gd name="T3" fmla="*/ 59 h 368"/>
                  <a:gd name="T4" fmla="*/ 394 w 493"/>
                  <a:gd name="T5" fmla="*/ 37 h 368"/>
                  <a:gd name="T6" fmla="*/ 352 w 493"/>
                  <a:gd name="T7" fmla="*/ 34 h 368"/>
                  <a:gd name="T8" fmla="*/ 393 w 493"/>
                  <a:gd name="T9" fmla="*/ 27 h 368"/>
                  <a:gd name="T10" fmla="*/ 390 w 493"/>
                  <a:gd name="T11" fmla="*/ 12 h 368"/>
                  <a:gd name="T12" fmla="*/ 333 w 493"/>
                  <a:gd name="T13" fmla="*/ 0 h 368"/>
                  <a:gd name="T14" fmla="*/ 280 w 493"/>
                  <a:gd name="T15" fmla="*/ 7 h 368"/>
                  <a:gd name="T16" fmla="*/ 240 w 493"/>
                  <a:gd name="T17" fmla="*/ 7 h 368"/>
                  <a:gd name="T18" fmla="*/ 207 w 493"/>
                  <a:gd name="T19" fmla="*/ 22 h 368"/>
                  <a:gd name="T20" fmla="*/ 199 w 493"/>
                  <a:gd name="T21" fmla="*/ 26 h 368"/>
                  <a:gd name="T22" fmla="*/ 176 w 493"/>
                  <a:gd name="T23" fmla="*/ 33 h 368"/>
                  <a:gd name="T24" fmla="*/ 154 w 493"/>
                  <a:gd name="T25" fmla="*/ 41 h 368"/>
                  <a:gd name="T26" fmla="*/ 116 w 493"/>
                  <a:gd name="T27" fmla="*/ 34 h 368"/>
                  <a:gd name="T28" fmla="*/ 95 w 493"/>
                  <a:gd name="T29" fmla="*/ 50 h 368"/>
                  <a:gd name="T30" fmla="*/ 63 w 493"/>
                  <a:gd name="T31" fmla="*/ 70 h 368"/>
                  <a:gd name="T32" fmla="*/ 0 w 493"/>
                  <a:gd name="T33" fmla="*/ 101 h 368"/>
                  <a:gd name="T34" fmla="*/ 40 w 493"/>
                  <a:gd name="T35" fmla="*/ 113 h 368"/>
                  <a:gd name="T36" fmla="*/ 11 w 493"/>
                  <a:gd name="T37" fmla="*/ 123 h 368"/>
                  <a:gd name="T38" fmla="*/ 36 w 493"/>
                  <a:gd name="T39" fmla="*/ 138 h 368"/>
                  <a:gd name="T40" fmla="*/ 67 w 493"/>
                  <a:gd name="T41" fmla="*/ 137 h 368"/>
                  <a:gd name="T42" fmla="*/ 116 w 493"/>
                  <a:gd name="T43" fmla="*/ 150 h 368"/>
                  <a:gd name="T44" fmla="*/ 140 w 493"/>
                  <a:gd name="T45" fmla="*/ 183 h 368"/>
                  <a:gd name="T46" fmla="*/ 144 w 493"/>
                  <a:gd name="T47" fmla="*/ 212 h 368"/>
                  <a:gd name="T48" fmla="*/ 174 w 493"/>
                  <a:gd name="T49" fmla="*/ 222 h 368"/>
                  <a:gd name="T50" fmla="*/ 171 w 493"/>
                  <a:gd name="T51" fmla="*/ 234 h 368"/>
                  <a:gd name="T52" fmla="*/ 167 w 493"/>
                  <a:gd name="T53" fmla="*/ 254 h 368"/>
                  <a:gd name="T54" fmla="*/ 161 w 493"/>
                  <a:gd name="T55" fmla="*/ 278 h 368"/>
                  <a:gd name="T56" fmla="*/ 168 w 493"/>
                  <a:gd name="T57" fmla="*/ 311 h 368"/>
                  <a:gd name="T58" fmla="*/ 183 w 493"/>
                  <a:gd name="T59" fmla="*/ 330 h 368"/>
                  <a:gd name="T60" fmla="*/ 205 w 493"/>
                  <a:gd name="T61" fmla="*/ 355 h 368"/>
                  <a:gd name="T62" fmla="*/ 236 w 493"/>
                  <a:gd name="T63" fmla="*/ 367 h 368"/>
                  <a:gd name="T64" fmla="*/ 245 w 493"/>
                  <a:gd name="T65" fmla="*/ 336 h 368"/>
                  <a:gd name="T66" fmla="*/ 259 w 493"/>
                  <a:gd name="T67" fmla="*/ 320 h 368"/>
                  <a:gd name="T68" fmla="*/ 261 w 493"/>
                  <a:gd name="T69" fmla="*/ 305 h 368"/>
                  <a:gd name="T70" fmla="*/ 274 w 493"/>
                  <a:gd name="T71" fmla="*/ 295 h 368"/>
                  <a:gd name="T72" fmla="*/ 286 w 493"/>
                  <a:gd name="T73" fmla="*/ 292 h 368"/>
                  <a:gd name="T74" fmla="*/ 329 w 493"/>
                  <a:gd name="T75" fmla="*/ 263 h 368"/>
                  <a:gd name="T76" fmla="*/ 356 w 493"/>
                  <a:gd name="T77" fmla="*/ 256 h 368"/>
                  <a:gd name="T78" fmla="*/ 411 w 493"/>
                  <a:gd name="T79" fmla="*/ 232 h 368"/>
                  <a:gd name="T80" fmla="*/ 381 w 493"/>
                  <a:gd name="T81" fmla="*/ 225 h 368"/>
                  <a:gd name="T82" fmla="*/ 412 w 493"/>
                  <a:gd name="T83" fmla="*/ 227 h 368"/>
                  <a:gd name="T84" fmla="*/ 406 w 493"/>
                  <a:gd name="T85" fmla="*/ 200 h 368"/>
                  <a:gd name="T86" fmla="*/ 390 w 493"/>
                  <a:gd name="T87" fmla="*/ 186 h 368"/>
                  <a:gd name="T88" fmla="*/ 425 w 493"/>
                  <a:gd name="T89" fmla="*/ 181 h 368"/>
                  <a:gd name="T90" fmla="*/ 434 w 493"/>
                  <a:gd name="T91" fmla="*/ 164 h 368"/>
                  <a:gd name="T92" fmla="*/ 430 w 493"/>
                  <a:gd name="T93" fmla="*/ 138 h 368"/>
                  <a:gd name="T94" fmla="*/ 421 w 493"/>
                  <a:gd name="T95" fmla="*/ 127 h 368"/>
                  <a:gd name="T96" fmla="*/ 424 w 493"/>
                  <a:gd name="T97" fmla="*/ 115 h 368"/>
                  <a:gd name="T98" fmla="*/ 412 w 493"/>
                  <a:gd name="T99" fmla="*/ 110 h 368"/>
                  <a:gd name="T100" fmla="*/ 445 w 493"/>
                  <a:gd name="T101" fmla="*/ 76 h 368"/>
                  <a:gd name="T102" fmla="*/ 437 w 493"/>
                  <a:gd name="T103" fmla="*/ 67 h 368"/>
                  <a:gd name="T104" fmla="*/ 446 w 493"/>
                  <a:gd name="T105" fmla="*/ 58 h 368"/>
                  <a:gd name="T106" fmla="*/ 493 w 493"/>
                  <a:gd name="T107" fmla="*/ 41 h 368"/>
                  <a:gd name="T108" fmla="*/ 162 w 493"/>
                  <a:gd name="T109" fmla="*/ 235 h 368"/>
                  <a:gd name="T110" fmla="*/ 154 w 493"/>
                  <a:gd name="T111" fmla="*/ 24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93" h="368">
                    <a:moveTo>
                      <a:pt x="465" y="34"/>
                    </a:moveTo>
                    <a:cubicBezTo>
                      <a:pt x="456" y="34"/>
                      <a:pt x="449" y="35"/>
                      <a:pt x="449" y="41"/>
                    </a:cubicBezTo>
                    <a:cubicBezTo>
                      <a:pt x="448" y="47"/>
                      <a:pt x="437" y="40"/>
                      <a:pt x="432" y="42"/>
                    </a:cubicBezTo>
                    <a:cubicBezTo>
                      <a:pt x="427" y="44"/>
                      <a:pt x="430" y="37"/>
                      <a:pt x="425" y="40"/>
                    </a:cubicBezTo>
                    <a:cubicBezTo>
                      <a:pt x="420" y="42"/>
                      <a:pt x="415" y="48"/>
                      <a:pt x="409" y="50"/>
                    </a:cubicBezTo>
                    <a:cubicBezTo>
                      <a:pt x="404" y="52"/>
                      <a:pt x="399" y="58"/>
                      <a:pt x="396" y="59"/>
                    </a:cubicBezTo>
                    <a:cubicBezTo>
                      <a:pt x="392" y="59"/>
                      <a:pt x="403" y="48"/>
                      <a:pt x="409" y="42"/>
                    </a:cubicBezTo>
                    <a:cubicBezTo>
                      <a:pt x="415" y="36"/>
                      <a:pt x="412" y="30"/>
                      <a:pt x="404" y="31"/>
                    </a:cubicBezTo>
                    <a:cubicBezTo>
                      <a:pt x="397" y="31"/>
                      <a:pt x="398" y="36"/>
                      <a:pt x="394" y="37"/>
                    </a:cubicBezTo>
                    <a:cubicBezTo>
                      <a:pt x="390" y="38"/>
                      <a:pt x="369" y="48"/>
                      <a:pt x="368" y="45"/>
                    </a:cubicBezTo>
                    <a:cubicBezTo>
                      <a:pt x="367" y="42"/>
                      <a:pt x="385" y="37"/>
                      <a:pt x="385" y="35"/>
                    </a:cubicBezTo>
                    <a:cubicBezTo>
                      <a:pt x="385" y="32"/>
                      <a:pt x="362" y="32"/>
                      <a:pt x="352" y="34"/>
                    </a:cubicBezTo>
                    <a:cubicBezTo>
                      <a:pt x="342" y="35"/>
                      <a:pt x="325" y="41"/>
                      <a:pt x="325" y="38"/>
                    </a:cubicBezTo>
                    <a:cubicBezTo>
                      <a:pt x="324" y="35"/>
                      <a:pt x="345" y="31"/>
                      <a:pt x="355" y="30"/>
                    </a:cubicBezTo>
                    <a:cubicBezTo>
                      <a:pt x="366" y="29"/>
                      <a:pt x="385" y="31"/>
                      <a:pt x="393" y="27"/>
                    </a:cubicBezTo>
                    <a:cubicBezTo>
                      <a:pt x="401" y="24"/>
                      <a:pt x="413" y="24"/>
                      <a:pt x="416" y="21"/>
                    </a:cubicBezTo>
                    <a:cubicBezTo>
                      <a:pt x="418" y="18"/>
                      <a:pt x="406" y="15"/>
                      <a:pt x="401" y="15"/>
                    </a:cubicBezTo>
                    <a:cubicBezTo>
                      <a:pt x="395" y="15"/>
                      <a:pt x="389" y="15"/>
                      <a:pt x="390" y="12"/>
                    </a:cubicBezTo>
                    <a:cubicBezTo>
                      <a:pt x="390" y="9"/>
                      <a:pt x="381" y="8"/>
                      <a:pt x="380" y="6"/>
                    </a:cubicBezTo>
                    <a:cubicBezTo>
                      <a:pt x="379" y="4"/>
                      <a:pt x="361" y="6"/>
                      <a:pt x="357" y="3"/>
                    </a:cubicBezTo>
                    <a:cubicBezTo>
                      <a:pt x="354" y="1"/>
                      <a:pt x="342" y="0"/>
                      <a:pt x="333" y="0"/>
                    </a:cubicBezTo>
                    <a:cubicBezTo>
                      <a:pt x="323" y="1"/>
                      <a:pt x="304" y="1"/>
                      <a:pt x="299" y="1"/>
                    </a:cubicBezTo>
                    <a:cubicBezTo>
                      <a:pt x="295" y="2"/>
                      <a:pt x="292" y="3"/>
                      <a:pt x="288" y="3"/>
                    </a:cubicBezTo>
                    <a:cubicBezTo>
                      <a:pt x="284" y="3"/>
                      <a:pt x="278" y="4"/>
                      <a:pt x="280" y="7"/>
                    </a:cubicBezTo>
                    <a:cubicBezTo>
                      <a:pt x="284" y="12"/>
                      <a:pt x="274" y="14"/>
                      <a:pt x="274" y="10"/>
                    </a:cubicBezTo>
                    <a:cubicBezTo>
                      <a:pt x="275" y="6"/>
                      <a:pt x="265" y="5"/>
                      <a:pt x="262" y="7"/>
                    </a:cubicBezTo>
                    <a:cubicBezTo>
                      <a:pt x="258" y="10"/>
                      <a:pt x="242" y="4"/>
                      <a:pt x="240" y="7"/>
                    </a:cubicBezTo>
                    <a:cubicBezTo>
                      <a:pt x="238" y="11"/>
                      <a:pt x="219" y="10"/>
                      <a:pt x="213" y="11"/>
                    </a:cubicBezTo>
                    <a:cubicBezTo>
                      <a:pt x="208" y="11"/>
                      <a:pt x="222" y="16"/>
                      <a:pt x="222" y="18"/>
                    </a:cubicBezTo>
                    <a:cubicBezTo>
                      <a:pt x="221" y="20"/>
                      <a:pt x="204" y="18"/>
                      <a:pt x="207" y="22"/>
                    </a:cubicBezTo>
                    <a:cubicBezTo>
                      <a:pt x="211" y="26"/>
                      <a:pt x="222" y="30"/>
                      <a:pt x="228" y="35"/>
                    </a:cubicBezTo>
                    <a:cubicBezTo>
                      <a:pt x="233" y="40"/>
                      <a:pt x="223" y="37"/>
                      <a:pt x="217" y="33"/>
                    </a:cubicBezTo>
                    <a:cubicBezTo>
                      <a:pt x="211" y="29"/>
                      <a:pt x="203" y="31"/>
                      <a:pt x="199" y="26"/>
                    </a:cubicBezTo>
                    <a:cubicBezTo>
                      <a:pt x="196" y="22"/>
                      <a:pt x="181" y="19"/>
                      <a:pt x="178" y="22"/>
                    </a:cubicBezTo>
                    <a:cubicBezTo>
                      <a:pt x="174" y="25"/>
                      <a:pt x="188" y="30"/>
                      <a:pt x="188" y="33"/>
                    </a:cubicBezTo>
                    <a:cubicBezTo>
                      <a:pt x="188" y="36"/>
                      <a:pt x="178" y="32"/>
                      <a:pt x="176" y="33"/>
                    </a:cubicBezTo>
                    <a:cubicBezTo>
                      <a:pt x="175" y="35"/>
                      <a:pt x="166" y="25"/>
                      <a:pt x="162" y="25"/>
                    </a:cubicBezTo>
                    <a:cubicBezTo>
                      <a:pt x="157" y="25"/>
                      <a:pt x="161" y="30"/>
                      <a:pt x="161" y="36"/>
                    </a:cubicBezTo>
                    <a:cubicBezTo>
                      <a:pt x="161" y="41"/>
                      <a:pt x="152" y="45"/>
                      <a:pt x="154" y="41"/>
                    </a:cubicBezTo>
                    <a:cubicBezTo>
                      <a:pt x="157" y="37"/>
                      <a:pt x="155" y="26"/>
                      <a:pt x="150" y="25"/>
                    </a:cubicBezTo>
                    <a:cubicBezTo>
                      <a:pt x="145" y="23"/>
                      <a:pt x="132" y="29"/>
                      <a:pt x="125" y="28"/>
                    </a:cubicBezTo>
                    <a:cubicBezTo>
                      <a:pt x="119" y="28"/>
                      <a:pt x="110" y="30"/>
                      <a:pt x="116" y="34"/>
                    </a:cubicBezTo>
                    <a:cubicBezTo>
                      <a:pt x="121" y="37"/>
                      <a:pt x="115" y="39"/>
                      <a:pt x="110" y="35"/>
                    </a:cubicBezTo>
                    <a:cubicBezTo>
                      <a:pt x="105" y="32"/>
                      <a:pt x="89" y="35"/>
                      <a:pt x="92" y="38"/>
                    </a:cubicBezTo>
                    <a:cubicBezTo>
                      <a:pt x="96" y="40"/>
                      <a:pt x="97" y="47"/>
                      <a:pt x="95" y="50"/>
                    </a:cubicBezTo>
                    <a:cubicBezTo>
                      <a:pt x="93" y="53"/>
                      <a:pt x="86" y="47"/>
                      <a:pt x="79" y="47"/>
                    </a:cubicBezTo>
                    <a:cubicBezTo>
                      <a:pt x="73" y="48"/>
                      <a:pt x="41" y="63"/>
                      <a:pt x="43" y="67"/>
                    </a:cubicBezTo>
                    <a:cubicBezTo>
                      <a:pt x="45" y="71"/>
                      <a:pt x="58" y="68"/>
                      <a:pt x="63" y="70"/>
                    </a:cubicBezTo>
                    <a:cubicBezTo>
                      <a:pt x="67" y="73"/>
                      <a:pt x="61" y="81"/>
                      <a:pt x="56" y="85"/>
                    </a:cubicBezTo>
                    <a:cubicBezTo>
                      <a:pt x="51" y="89"/>
                      <a:pt x="31" y="85"/>
                      <a:pt x="31" y="89"/>
                    </a:cubicBezTo>
                    <a:cubicBezTo>
                      <a:pt x="30" y="94"/>
                      <a:pt x="0" y="94"/>
                      <a:pt x="0" y="101"/>
                    </a:cubicBezTo>
                    <a:cubicBezTo>
                      <a:pt x="0" y="104"/>
                      <a:pt x="2" y="107"/>
                      <a:pt x="5" y="107"/>
                    </a:cubicBezTo>
                    <a:cubicBezTo>
                      <a:pt x="9" y="108"/>
                      <a:pt x="14" y="107"/>
                      <a:pt x="18" y="111"/>
                    </a:cubicBezTo>
                    <a:cubicBezTo>
                      <a:pt x="22" y="115"/>
                      <a:pt x="33" y="116"/>
                      <a:pt x="40" y="113"/>
                    </a:cubicBezTo>
                    <a:cubicBezTo>
                      <a:pt x="47" y="110"/>
                      <a:pt x="53" y="113"/>
                      <a:pt x="53" y="118"/>
                    </a:cubicBezTo>
                    <a:cubicBezTo>
                      <a:pt x="52" y="122"/>
                      <a:pt x="36" y="116"/>
                      <a:pt x="31" y="119"/>
                    </a:cubicBezTo>
                    <a:cubicBezTo>
                      <a:pt x="26" y="122"/>
                      <a:pt x="11" y="119"/>
                      <a:pt x="11" y="123"/>
                    </a:cubicBezTo>
                    <a:cubicBezTo>
                      <a:pt x="12" y="126"/>
                      <a:pt x="20" y="125"/>
                      <a:pt x="26" y="127"/>
                    </a:cubicBezTo>
                    <a:cubicBezTo>
                      <a:pt x="32" y="128"/>
                      <a:pt x="26" y="130"/>
                      <a:pt x="26" y="133"/>
                    </a:cubicBezTo>
                    <a:cubicBezTo>
                      <a:pt x="26" y="136"/>
                      <a:pt x="29" y="135"/>
                      <a:pt x="36" y="138"/>
                    </a:cubicBezTo>
                    <a:cubicBezTo>
                      <a:pt x="42" y="141"/>
                      <a:pt x="52" y="143"/>
                      <a:pt x="49" y="140"/>
                    </a:cubicBezTo>
                    <a:cubicBezTo>
                      <a:pt x="45" y="136"/>
                      <a:pt x="55" y="137"/>
                      <a:pt x="57" y="139"/>
                    </a:cubicBezTo>
                    <a:cubicBezTo>
                      <a:pt x="58" y="141"/>
                      <a:pt x="63" y="136"/>
                      <a:pt x="67" y="137"/>
                    </a:cubicBezTo>
                    <a:cubicBezTo>
                      <a:pt x="72" y="138"/>
                      <a:pt x="74" y="133"/>
                      <a:pt x="77" y="135"/>
                    </a:cubicBezTo>
                    <a:cubicBezTo>
                      <a:pt x="81" y="137"/>
                      <a:pt x="97" y="139"/>
                      <a:pt x="103" y="142"/>
                    </a:cubicBezTo>
                    <a:cubicBezTo>
                      <a:pt x="109" y="145"/>
                      <a:pt x="117" y="146"/>
                      <a:pt x="116" y="150"/>
                    </a:cubicBezTo>
                    <a:cubicBezTo>
                      <a:pt x="115" y="155"/>
                      <a:pt x="121" y="158"/>
                      <a:pt x="127" y="161"/>
                    </a:cubicBezTo>
                    <a:cubicBezTo>
                      <a:pt x="134" y="164"/>
                      <a:pt x="135" y="170"/>
                      <a:pt x="135" y="174"/>
                    </a:cubicBezTo>
                    <a:cubicBezTo>
                      <a:pt x="134" y="178"/>
                      <a:pt x="141" y="181"/>
                      <a:pt x="140" y="183"/>
                    </a:cubicBezTo>
                    <a:cubicBezTo>
                      <a:pt x="139" y="185"/>
                      <a:pt x="140" y="187"/>
                      <a:pt x="144" y="191"/>
                    </a:cubicBezTo>
                    <a:cubicBezTo>
                      <a:pt x="149" y="195"/>
                      <a:pt x="138" y="198"/>
                      <a:pt x="140" y="201"/>
                    </a:cubicBezTo>
                    <a:cubicBezTo>
                      <a:pt x="143" y="204"/>
                      <a:pt x="136" y="211"/>
                      <a:pt x="144" y="212"/>
                    </a:cubicBezTo>
                    <a:cubicBezTo>
                      <a:pt x="152" y="213"/>
                      <a:pt x="150" y="207"/>
                      <a:pt x="156" y="207"/>
                    </a:cubicBezTo>
                    <a:cubicBezTo>
                      <a:pt x="162" y="207"/>
                      <a:pt x="156" y="212"/>
                      <a:pt x="159" y="215"/>
                    </a:cubicBezTo>
                    <a:cubicBezTo>
                      <a:pt x="162" y="218"/>
                      <a:pt x="169" y="217"/>
                      <a:pt x="174" y="222"/>
                    </a:cubicBezTo>
                    <a:cubicBezTo>
                      <a:pt x="180" y="227"/>
                      <a:pt x="177" y="230"/>
                      <a:pt x="171" y="226"/>
                    </a:cubicBezTo>
                    <a:cubicBezTo>
                      <a:pt x="166" y="221"/>
                      <a:pt x="150" y="222"/>
                      <a:pt x="150" y="224"/>
                    </a:cubicBezTo>
                    <a:cubicBezTo>
                      <a:pt x="150" y="225"/>
                      <a:pt x="167" y="235"/>
                      <a:pt x="171" y="234"/>
                    </a:cubicBezTo>
                    <a:cubicBezTo>
                      <a:pt x="175" y="232"/>
                      <a:pt x="181" y="240"/>
                      <a:pt x="178" y="242"/>
                    </a:cubicBezTo>
                    <a:cubicBezTo>
                      <a:pt x="176" y="245"/>
                      <a:pt x="177" y="250"/>
                      <a:pt x="177" y="253"/>
                    </a:cubicBezTo>
                    <a:cubicBezTo>
                      <a:pt x="176" y="256"/>
                      <a:pt x="170" y="253"/>
                      <a:pt x="167" y="254"/>
                    </a:cubicBezTo>
                    <a:cubicBezTo>
                      <a:pt x="163" y="254"/>
                      <a:pt x="160" y="255"/>
                      <a:pt x="160" y="260"/>
                    </a:cubicBezTo>
                    <a:cubicBezTo>
                      <a:pt x="160" y="264"/>
                      <a:pt x="154" y="266"/>
                      <a:pt x="154" y="271"/>
                    </a:cubicBezTo>
                    <a:cubicBezTo>
                      <a:pt x="153" y="276"/>
                      <a:pt x="158" y="276"/>
                      <a:pt x="161" y="278"/>
                    </a:cubicBezTo>
                    <a:cubicBezTo>
                      <a:pt x="164" y="280"/>
                      <a:pt x="156" y="282"/>
                      <a:pt x="155" y="285"/>
                    </a:cubicBezTo>
                    <a:cubicBezTo>
                      <a:pt x="155" y="289"/>
                      <a:pt x="163" y="295"/>
                      <a:pt x="166" y="297"/>
                    </a:cubicBezTo>
                    <a:cubicBezTo>
                      <a:pt x="169" y="299"/>
                      <a:pt x="167" y="307"/>
                      <a:pt x="168" y="311"/>
                    </a:cubicBezTo>
                    <a:cubicBezTo>
                      <a:pt x="169" y="315"/>
                      <a:pt x="173" y="310"/>
                      <a:pt x="173" y="315"/>
                    </a:cubicBezTo>
                    <a:cubicBezTo>
                      <a:pt x="172" y="320"/>
                      <a:pt x="176" y="320"/>
                      <a:pt x="177" y="323"/>
                    </a:cubicBezTo>
                    <a:cubicBezTo>
                      <a:pt x="177" y="326"/>
                      <a:pt x="184" y="326"/>
                      <a:pt x="183" y="330"/>
                    </a:cubicBezTo>
                    <a:cubicBezTo>
                      <a:pt x="181" y="334"/>
                      <a:pt x="185" y="338"/>
                      <a:pt x="187" y="340"/>
                    </a:cubicBezTo>
                    <a:cubicBezTo>
                      <a:pt x="188" y="342"/>
                      <a:pt x="194" y="346"/>
                      <a:pt x="196" y="349"/>
                    </a:cubicBezTo>
                    <a:cubicBezTo>
                      <a:pt x="197" y="352"/>
                      <a:pt x="200" y="357"/>
                      <a:pt x="205" y="355"/>
                    </a:cubicBezTo>
                    <a:cubicBezTo>
                      <a:pt x="209" y="354"/>
                      <a:pt x="209" y="358"/>
                      <a:pt x="213" y="358"/>
                    </a:cubicBezTo>
                    <a:cubicBezTo>
                      <a:pt x="216" y="357"/>
                      <a:pt x="221" y="359"/>
                      <a:pt x="222" y="362"/>
                    </a:cubicBezTo>
                    <a:cubicBezTo>
                      <a:pt x="223" y="364"/>
                      <a:pt x="233" y="367"/>
                      <a:pt x="236" y="367"/>
                    </a:cubicBezTo>
                    <a:cubicBezTo>
                      <a:pt x="239" y="368"/>
                      <a:pt x="239" y="362"/>
                      <a:pt x="242" y="361"/>
                    </a:cubicBezTo>
                    <a:cubicBezTo>
                      <a:pt x="245" y="360"/>
                      <a:pt x="244" y="349"/>
                      <a:pt x="246" y="348"/>
                    </a:cubicBezTo>
                    <a:cubicBezTo>
                      <a:pt x="248" y="348"/>
                      <a:pt x="248" y="337"/>
                      <a:pt x="245" y="336"/>
                    </a:cubicBezTo>
                    <a:cubicBezTo>
                      <a:pt x="243" y="335"/>
                      <a:pt x="244" y="331"/>
                      <a:pt x="249" y="332"/>
                    </a:cubicBezTo>
                    <a:cubicBezTo>
                      <a:pt x="255" y="333"/>
                      <a:pt x="253" y="327"/>
                      <a:pt x="256" y="326"/>
                    </a:cubicBezTo>
                    <a:cubicBezTo>
                      <a:pt x="258" y="326"/>
                      <a:pt x="257" y="321"/>
                      <a:pt x="259" y="320"/>
                    </a:cubicBezTo>
                    <a:cubicBezTo>
                      <a:pt x="261" y="320"/>
                      <a:pt x="261" y="316"/>
                      <a:pt x="259" y="314"/>
                    </a:cubicBezTo>
                    <a:cubicBezTo>
                      <a:pt x="258" y="313"/>
                      <a:pt x="259" y="311"/>
                      <a:pt x="262" y="311"/>
                    </a:cubicBezTo>
                    <a:cubicBezTo>
                      <a:pt x="265" y="310"/>
                      <a:pt x="264" y="306"/>
                      <a:pt x="261" y="305"/>
                    </a:cubicBezTo>
                    <a:cubicBezTo>
                      <a:pt x="257" y="303"/>
                      <a:pt x="258" y="299"/>
                      <a:pt x="262" y="302"/>
                    </a:cubicBezTo>
                    <a:cubicBezTo>
                      <a:pt x="266" y="304"/>
                      <a:pt x="268" y="302"/>
                      <a:pt x="266" y="299"/>
                    </a:cubicBezTo>
                    <a:cubicBezTo>
                      <a:pt x="264" y="297"/>
                      <a:pt x="269" y="295"/>
                      <a:pt x="274" y="295"/>
                    </a:cubicBezTo>
                    <a:cubicBezTo>
                      <a:pt x="279" y="294"/>
                      <a:pt x="281" y="292"/>
                      <a:pt x="281" y="288"/>
                    </a:cubicBezTo>
                    <a:cubicBezTo>
                      <a:pt x="280" y="284"/>
                      <a:pt x="286" y="284"/>
                      <a:pt x="285" y="288"/>
                    </a:cubicBezTo>
                    <a:cubicBezTo>
                      <a:pt x="283" y="291"/>
                      <a:pt x="284" y="294"/>
                      <a:pt x="286" y="292"/>
                    </a:cubicBezTo>
                    <a:cubicBezTo>
                      <a:pt x="289" y="289"/>
                      <a:pt x="293" y="291"/>
                      <a:pt x="301" y="289"/>
                    </a:cubicBezTo>
                    <a:cubicBezTo>
                      <a:pt x="309" y="286"/>
                      <a:pt x="317" y="280"/>
                      <a:pt x="319" y="273"/>
                    </a:cubicBezTo>
                    <a:cubicBezTo>
                      <a:pt x="321" y="267"/>
                      <a:pt x="330" y="268"/>
                      <a:pt x="329" y="263"/>
                    </a:cubicBezTo>
                    <a:cubicBezTo>
                      <a:pt x="328" y="259"/>
                      <a:pt x="331" y="257"/>
                      <a:pt x="337" y="260"/>
                    </a:cubicBezTo>
                    <a:cubicBezTo>
                      <a:pt x="343" y="263"/>
                      <a:pt x="338" y="258"/>
                      <a:pt x="344" y="258"/>
                    </a:cubicBezTo>
                    <a:cubicBezTo>
                      <a:pt x="351" y="258"/>
                      <a:pt x="350" y="256"/>
                      <a:pt x="356" y="256"/>
                    </a:cubicBezTo>
                    <a:cubicBezTo>
                      <a:pt x="363" y="255"/>
                      <a:pt x="379" y="253"/>
                      <a:pt x="385" y="248"/>
                    </a:cubicBezTo>
                    <a:cubicBezTo>
                      <a:pt x="391" y="243"/>
                      <a:pt x="403" y="239"/>
                      <a:pt x="408" y="236"/>
                    </a:cubicBezTo>
                    <a:cubicBezTo>
                      <a:pt x="413" y="233"/>
                      <a:pt x="414" y="230"/>
                      <a:pt x="411" y="232"/>
                    </a:cubicBezTo>
                    <a:cubicBezTo>
                      <a:pt x="408" y="234"/>
                      <a:pt x="402" y="234"/>
                      <a:pt x="397" y="233"/>
                    </a:cubicBezTo>
                    <a:cubicBezTo>
                      <a:pt x="392" y="231"/>
                      <a:pt x="384" y="227"/>
                      <a:pt x="379" y="230"/>
                    </a:cubicBezTo>
                    <a:cubicBezTo>
                      <a:pt x="373" y="234"/>
                      <a:pt x="377" y="226"/>
                      <a:pt x="381" y="225"/>
                    </a:cubicBezTo>
                    <a:cubicBezTo>
                      <a:pt x="386" y="225"/>
                      <a:pt x="384" y="222"/>
                      <a:pt x="383" y="218"/>
                    </a:cubicBezTo>
                    <a:cubicBezTo>
                      <a:pt x="382" y="213"/>
                      <a:pt x="390" y="216"/>
                      <a:pt x="394" y="221"/>
                    </a:cubicBezTo>
                    <a:cubicBezTo>
                      <a:pt x="398" y="227"/>
                      <a:pt x="405" y="229"/>
                      <a:pt x="412" y="227"/>
                    </a:cubicBezTo>
                    <a:cubicBezTo>
                      <a:pt x="418" y="226"/>
                      <a:pt x="412" y="220"/>
                      <a:pt x="415" y="217"/>
                    </a:cubicBezTo>
                    <a:cubicBezTo>
                      <a:pt x="417" y="213"/>
                      <a:pt x="395" y="202"/>
                      <a:pt x="394" y="198"/>
                    </a:cubicBezTo>
                    <a:cubicBezTo>
                      <a:pt x="393" y="194"/>
                      <a:pt x="399" y="197"/>
                      <a:pt x="406" y="200"/>
                    </a:cubicBezTo>
                    <a:cubicBezTo>
                      <a:pt x="412" y="202"/>
                      <a:pt x="413" y="195"/>
                      <a:pt x="413" y="191"/>
                    </a:cubicBezTo>
                    <a:cubicBezTo>
                      <a:pt x="413" y="188"/>
                      <a:pt x="400" y="188"/>
                      <a:pt x="394" y="191"/>
                    </a:cubicBezTo>
                    <a:cubicBezTo>
                      <a:pt x="388" y="194"/>
                      <a:pt x="382" y="187"/>
                      <a:pt x="390" y="186"/>
                    </a:cubicBezTo>
                    <a:cubicBezTo>
                      <a:pt x="398" y="185"/>
                      <a:pt x="391" y="182"/>
                      <a:pt x="393" y="179"/>
                    </a:cubicBezTo>
                    <a:cubicBezTo>
                      <a:pt x="396" y="177"/>
                      <a:pt x="406" y="186"/>
                      <a:pt x="411" y="184"/>
                    </a:cubicBezTo>
                    <a:cubicBezTo>
                      <a:pt x="417" y="183"/>
                      <a:pt x="420" y="185"/>
                      <a:pt x="425" y="181"/>
                    </a:cubicBezTo>
                    <a:cubicBezTo>
                      <a:pt x="429" y="177"/>
                      <a:pt x="417" y="174"/>
                      <a:pt x="414" y="171"/>
                    </a:cubicBezTo>
                    <a:cubicBezTo>
                      <a:pt x="412" y="168"/>
                      <a:pt x="427" y="169"/>
                      <a:pt x="432" y="169"/>
                    </a:cubicBezTo>
                    <a:cubicBezTo>
                      <a:pt x="437" y="170"/>
                      <a:pt x="438" y="162"/>
                      <a:pt x="434" y="164"/>
                    </a:cubicBezTo>
                    <a:cubicBezTo>
                      <a:pt x="430" y="165"/>
                      <a:pt x="417" y="159"/>
                      <a:pt x="420" y="155"/>
                    </a:cubicBezTo>
                    <a:cubicBezTo>
                      <a:pt x="422" y="151"/>
                      <a:pt x="428" y="156"/>
                      <a:pt x="434" y="152"/>
                    </a:cubicBezTo>
                    <a:cubicBezTo>
                      <a:pt x="440" y="149"/>
                      <a:pt x="434" y="138"/>
                      <a:pt x="430" y="138"/>
                    </a:cubicBezTo>
                    <a:cubicBezTo>
                      <a:pt x="426" y="138"/>
                      <a:pt x="416" y="136"/>
                      <a:pt x="416" y="134"/>
                    </a:cubicBezTo>
                    <a:cubicBezTo>
                      <a:pt x="416" y="132"/>
                      <a:pt x="407" y="130"/>
                      <a:pt x="410" y="128"/>
                    </a:cubicBezTo>
                    <a:cubicBezTo>
                      <a:pt x="412" y="126"/>
                      <a:pt x="415" y="131"/>
                      <a:pt x="421" y="127"/>
                    </a:cubicBezTo>
                    <a:cubicBezTo>
                      <a:pt x="426" y="123"/>
                      <a:pt x="437" y="128"/>
                      <a:pt x="442" y="127"/>
                    </a:cubicBezTo>
                    <a:cubicBezTo>
                      <a:pt x="447" y="126"/>
                      <a:pt x="440" y="116"/>
                      <a:pt x="437" y="118"/>
                    </a:cubicBezTo>
                    <a:cubicBezTo>
                      <a:pt x="435" y="120"/>
                      <a:pt x="425" y="120"/>
                      <a:pt x="424" y="115"/>
                    </a:cubicBezTo>
                    <a:cubicBezTo>
                      <a:pt x="423" y="110"/>
                      <a:pt x="433" y="115"/>
                      <a:pt x="435" y="113"/>
                    </a:cubicBezTo>
                    <a:cubicBezTo>
                      <a:pt x="437" y="110"/>
                      <a:pt x="421" y="104"/>
                      <a:pt x="419" y="109"/>
                    </a:cubicBezTo>
                    <a:cubicBezTo>
                      <a:pt x="417" y="114"/>
                      <a:pt x="408" y="113"/>
                      <a:pt x="412" y="110"/>
                    </a:cubicBezTo>
                    <a:cubicBezTo>
                      <a:pt x="417" y="107"/>
                      <a:pt x="418" y="99"/>
                      <a:pt x="417" y="95"/>
                    </a:cubicBezTo>
                    <a:cubicBezTo>
                      <a:pt x="417" y="91"/>
                      <a:pt x="434" y="90"/>
                      <a:pt x="432" y="84"/>
                    </a:cubicBezTo>
                    <a:cubicBezTo>
                      <a:pt x="430" y="77"/>
                      <a:pt x="440" y="76"/>
                      <a:pt x="445" y="76"/>
                    </a:cubicBezTo>
                    <a:cubicBezTo>
                      <a:pt x="451" y="76"/>
                      <a:pt x="445" y="69"/>
                      <a:pt x="440" y="69"/>
                    </a:cubicBezTo>
                    <a:cubicBezTo>
                      <a:pt x="434" y="70"/>
                      <a:pt x="429" y="76"/>
                      <a:pt x="426" y="74"/>
                    </a:cubicBezTo>
                    <a:cubicBezTo>
                      <a:pt x="424" y="71"/>
                      <a:pt x="432" y="67"/>
                      <a:pt x="437" y="67"/>
                    </a:cubicBezTo>
                    <a:cubicBezTo>
                      <a:pt x="442" y="67"/>
                      <a:pt x="453" y="66"/>
                      <a:pt x="457" y="64"/>
                    </a:cubicBezTo>
                    <a:cubicBezTo>
                      <a:pt x="461" y="62"/>
                      <a:pt x="450" y="60"/>
                      <a:pt x="443" y="60"/>
                    </a:cubicBezTo>
                    <a:cubicBezTo>
                      <a:pt x="435" y="61"/>
                      <a:pt x="435" y="58"/>
                      <a:pt x="446" y="58"/>
                    </a:cubicBezTo>
                    <a:cubicBezTo>
                      <a:pt x="458" y="58"/>
                      <a:pt x="456" y="55"/>
                      <a:pt x="464" y="54"/>
                    </a:cubicBezTo>
                    <a:cubicBezTo>
                      <a:pt x="472" y="53"/>
                      <a:pt x="470" y="50"/>
                      <a:pt x="475" y="50"/>
                    </a:cubicBezTo>
                    <a:cubicBezTo>
                      <a:pt x="480" y="50"/>
                      <a:pt x="493" y="44"/>
                      <a:pt x="493" y="41"/>
                    </a:cubicBezTo>
                    <a:cubicBezTo>
                      <a:pt x="493" y="39"/>
                      <a:pt x="474" y="34"/>
                      <a:pt x="465" y="34"/>
                    </a:cubicBezTo>
                    <a:close/>
                    <a:moveTo>
                      <a:pt x="169" y="241"/>
                    </a:moveTo>
                    <a:cubicBezTo>
                      <a:pt x="169" y="237"/>
                      <a:pt x="165" y="239"/>
                      <a:pt x="162" y="235"/>
                    </a:cubicBezTo>
                    <a:cubicBezTo>
                      <a:pt x="160" y="230"/>
                      <a:pt x="148" y="228"/>
                      <a:pt x="147" y="232"/>
                    </a:cubicBezTo>
                    <a:cubicBezTo>
                      <a:pt x="146" y="233"/>
                      <a:pt x="142" y="235"/>
                      <a:pt x="145" y="239"/>
                    </a:cubicBezTo>
                    <a:cubicBezTo>
                      <a:pt x="149" y="242"/>
                      <a:pt x="151" y="241"/>
                      <a:pt x="154" y="244"/>
                    </a:cubicBezTo>
                    <a:cubicBezTo>
                      <a:pt x="158" y="247"/>
                      <a:pt x="169" y="245"/>
                      <a:pt x="169" y="2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2" name="Freeform 127">
                <a:extLst>
                  <a:ext uri="{FF2B5EF4-FFF2-40B4-BE49-F238E27FC236}">
                    <a16:creationId xmlns:a16="http://schemas.microsoft.com/office/drawing/2014/main" id="{73F5609B-470D-48E4-9062-B8DD90BE8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5409" y="2456146"/>
                <a:ext cx="718958" cy="495617"/>
              </a:xfrm>
              <a:custGeom>
                <a:avLst/>
                <a:gdLst>
                  <a:gd name="T0" fmla="*/ 285 w 312"/>
                  <a:gd name="T1" fmla="*/ 178 h 215"/>
                  <a:gd name="T2" fmla="*/ 249 w 312"/>
                  <a:gd name="T3" fmla="*/ 163 h 215"/>
                  <a:gd name="T4" fmla="*/ 230 w 312"/>
                  <a:gd name="T5" fmla="*/ 147 h 215"/>
                  <a:gd name="T6" fmla="*/ 218 w 312"/>
                  <a:gd name="T7" fmla="*/ 25 h 215"/>
                  <a:gd name="T8" fmla="*/ 182 w 312"/>
                  <a:gd name="T9" fmla="*/ 20 h 215"/>
                  <a:gd name="T10" fmla="*/ 132 w 312"/>
                  <a:gd name="T11" fmla="*/ 14 h 215"/>
                  <a:gd name="T12" fmla="*/ 110 w 312"/>
                  <a:gd name="T13" fmla="*/ 8 h 215"/>
                  <a:gd name="T14" fmla="*/ 96 w 312"/>
                  <a:gd name="T15" fmla="*/ 7 h 215"/>
                  <a:gd name="T16" fmla="*/ 85 w 312"/>
                  <a:gd name="T17" fmla="*/ 6 h 215"/>
                  <a:gd name="T18" fmla="*/ 66 w 312"/>
                  <a:gd name="T19" fmla="*/ 15 h 215"/>
                  <a:gd name="T20" fmla="*/ 39 w 312"/>
                  <a:gd name="T21" fmla="*/ 24 h 215"/>
                  <a:gd name="T22" fmla="*/ 13 w 312"/>
                  <a:gd name="T23" fmla="*/ 42 h 215"/>
                  <a:gd name="T24" fmla="*/ 49 w 312"/>
                  <a:gd name="T25" fmla="*/ 62 h 215"/>
                  <a:gd name="T26" fmla="*/ 50 w 312"/>
                  <a:gd name="T27" fmla="*/ 73 h 215"/>
                  <a:gd name="T28" fmla="*/ 33 w 312"/>
                  <a:gd name="T29" fmla="*/ 69 h 215"/>
                  <a:gd name="T30" fmla="*/ 12 w 312"/>
                  <a:gd name="T31" fmla="*/ 75 h 215"/>
                  <a:gd name="T32" fmla="*/ 11 w 312"/>
                  <a:gd name="T33" fmla="*/ 90 h 215"/>
                  <a:gd name="T34" fmla="*/ 42 w 312"/>
                  <a:gd name="T35" fmla="*/ 97 h 215"/>
                  <a:gd name="T36" fmla="*/ 55 w 312"/>
                  <a:gd name="T37" fmla="*/ 108 h 215"/>
                  <a:gd name="T38" fmla="*/ 30 w 312"/>
                  <a:gd name="T39" fmla="*/ 112 h 215"/>
                  <a:gd name="T40" fmla="*/ 15 w 312"/>
                  <a:gd name="T41" fmla="*/ 134 h 215"/>
                  <a:gd name="T42" fmla="*/ 32 w 312"/>
                  <a:gd name="T43" fmla="*/ 156 h 215"/>
                  <a:gd name="T44" fmla="*/ 49 w 312"/>
                  <a:gd name="T45" fmla="*/ 160 h 215"/>
                  <a:gd name="T46" fmla="*/ 68 w 312"/>
                  <a:gd name="T47" fmla="*/ 168 h 215"/>
                  <a:gd name="T48" fmla="*/ 85 w 312"/>
                  <a:gd name="T49" fmla="*/ 166 h 215"/>
                  <a:gd name="T50" fmla="*/ 73 w 312"/>
                  <a:gd name="T51" fmla="*/ 191 h 215"/>
                  <a:gd name="T52" fmla="*/ 41 w 312"/>
                  <a:gd name="T53" fmla="*/ 212 h 215"/>
                  <a:gd name="T54" fmla="*/ 60 w 312"/>
                  <a:gd name="T55" fmla="*/ 204 h 215"/>
                  <a:gd name="T56" fmla="*/ 78 w 312"/>
                  <a:gd name="T57" fmla="*/ 196 h 215"/>
                  <a:gd name="T58" fmla="*/ 104 w 312"/>
                  <a:gd name="T59" fmla="*/ 178 h 215"/>
                  <a:gd name="T60" fmla="*/ 117 w 312"/>
                  <a:gd name="T61" fmla="*/ 166 h 215"/>
                  <a:gd name="T62" fmla="*/ 123 w 312"/>
                  <a:gd name="T63" fmla="*/ 152 h 215"/>
                  <a:gd name="T64" fmla="*/ 139 w 312"/>
                  <a:gd name="T65" fmla="*/ 136 h 215"/>
                  <a:gd name="T66" fmla="*/ 136 w 312"/>
                  <a:gd name="T67" fmla="*/ 143 h 215"/>
                  <a:gd name="T68" fmla="*/ 130 w 312"/>
                  <a:gd name="T69" fmla="*/ 160 h 215"/>
                  <a:gd name="T70" fmla="*/ 161 w 312"/>
                  <a:gd name="T71" fmla="*/ 153 h 215"/>
                  <a:gd name="T72" fmla="*/ 160 w 312"/>
                  <a:gd name="T73" fmla="*/ 140 h 215"/>
                  <a:gd name="T74" fmla="*/ 177 w 312"/>
                  <a:gd name="T75" fmla="*/ 143 h 215"/>
                  <a:gd name="T76" fmla="*/ 181 w 312"/>
                  <a:gd name="T77" fmla="*/ 148 h 215"/>
                  <a:gd name="T78" fmla="*/ 196 w 312"/>
                  <a:gd name="T79" fmla="*/ 151 h 215"/>
                  <a:gd name="T80" fmla="*/ 231 w 312"/>
                  <a:gd name="T81" fmla="*/ 153 h 215"/>
                  <a:gd name="T82" fmla="*/ 243 w 312"/>
                  <a:gd name="T83" fmla="*/ 165 h 215"/>
                  <a:gd name="T84" fmla="*/ 263 w 312"/>
                  <a:gd name="T85" fmla="*/ 172 h 215"/>
                  <a:gd name="T86" fmla="*/ 268 w 312"/>
                  <a:gd name="T87" fmla="*/ 177 h 215"/>
                  <a:gd name="T88" fmla="*/ 263 w 312"/>
                  <a:gd name="T89" fmla="*/ 185 h 215"/>
                  <a:gd name="T90" fmla="*/ 268 w 312"/>
                  <a:gd name="T91" fmla="*/ 186 h 215"/>
                  <a:gd name="T92" fmla="*/ 275 w 312"/>
                  <a:gd name="T93" fmla="*/ 184 h 215"/>
                  <a:gd name="T94" fmla="*/ 277 w 312"/>
                  <a:gd name="T95" fmla="*/ 187 h 215"/>
                  <a:gd name="T96" fmla="*/ 277 w 312"/>
                  <a:gd name="T97" fmla="*/ 195 h 215"/>
                  <a:gd name="T98" fmla="*/ 286 w 312"/>
                  <a:gd name="T99" fmla="*/ 195 h 215"/>
                  <a:gd name="T100" fmla="*/ 288 w 312"/>
                  <a:gd name="T101" fmla="*/ 203 h 215"/>
                  <a:gd name="T102" fmla="*/ 282 w 312"/>
                  <a:gd name="T103" fmla="*/ 214 h 215"/>
                  <a:gd name="T104" fmla="*/ 291 w 312"/>
                  <a:gd name="T105" fmla="*/ 208 h 215"/>
                  <a:gd name="T106" fmla="*/ 300 w 312"/>
                  <a:gd name="T107" fmla="*/ 213 h 215"/>
                  <a:gd name="T108" fmla="*/ 309 w 312"/>
                  <a:gd name="T109" fmla="*/ 211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12" h="215">
                    <a:moveTo>
                      <a:pt x="307" y="203"/>
                    </a:moveTo>
                    <a:cubicBezTo>
                      <a:pt x="308" y="200"/>
                      <a:pt x="308" y="198"/>
                      <a:pt x="299" y="195"/>
                    </a:cubicBezTo>
                    <a:cubicBezTo>
                      <a:pt x="290" y="191"/>
                      <a:pt x="291" y="189"/>
                      <a:pt x="285" y="178"/>
                    </a:cubicBezTo>
                    <a:cubicBezTo>
                      <a:pt x="279" y="167"/>
                      <a:pt x="268" y="162"/>
                      <a:pt x="268" y="158"/>
                    </a:cubicBezTo>
                    <a:cubicBezTo>
                      <a:pt x="268" y="154"/>
                      <a:pt x="257" y="155"/>
                      <a:pt x="257" y="158"/>
                    </a:cubicBezTo>
                    <a:cubicBezTo>
                      <a:pt x="257" y="161"/>
                      <a:pt x="252" y="162"/>
                      <a:pt x="249" y="163"/>
                    </a:cubicBezTo>
                    <a:cubicBezTo>
                      <a:pt x="247" y="165"/>
                      <a:pt x="246" y="162"/>
                      <a:pt x="243" y="159"/>
                    </a:cubicBezTo>
                    <a:cubicBezTo>
                      <a:pt x="241" y="156"/>
                      <a:pt x="235" y="153"/>
                      <a:pt x="235" y="151"/>
                    </a:cubicBezTo>
                    <a:cubicBezTo>
                      <a:pt x="235" y="149"/>
                      <a:pt x="234" y="145"/>
                      <a:pt x="230" y="147"/>
                    </a:cubicBezTo>
                    <a:cubicBezTo>
                      <a:pt x="226" y="149"/>
                      <a:pt x="224" y="147"/>
                      <a:pt x="222" y="149"/>
                    </a:cubicBezTo>
                    <a:cubicBezTo>
                      <a:pt x="221" y="150"/>
                      <a:pt x="218" y="148"/>
                      <a:pt x="218" y="148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17" y="24"/>
                      <a:pt x="215" y="24"/>
                      <a:pt x="214" y="24"/>
                    </a:cubicBezTo>
                    <a:cubicBezTo>
                      <a:pt x="209" y="22"/>
                      <a:pt x="202" y="18"/>
                      <a:pt x="197" y="19"/>
                    </a:cubicBezTo>
                    <a:cubicBezTo>
                      <a:pt x="193" y="20"/>
                      <a:pt x="185" y="21"/>
                      <a:pt x="182" y="20"/>
                    </a:cubicBezTo>
                    <a:cubicBezTo>
                      <a:pt x="179" y="18"/>
                      <a:pt x="175" y="17"/>
                      <a:pt x="170" y="18"/>
                    </a:cubicBezTo>
                    <a:cubicBezTo>
                      <a:pt x="164" y="19"/>
                      <a:pt x="160" y="15"/>
                      <a:pt x="152" y="13"/>
                    </a:cubicBezTo>
                    <a:cubicBezTo>
                      <a:pt x="145" y="11"/>
                      <a:pt x="134" y="13"/>
                      <a:pt x="132" y="14"/>
                    </a:cubicBezTo>
                    <a:cubicBezTo>
                      <a:pt x="129" y="15"/>
                      <a:pt x="130" y="12"/>
                      <a:pt x="127" y="12"/>
                    </a:cubicBezTo>
                    <a:cubicBezTo>
                      <a:pt x="124" y="12"/>
                      <a:pt x="126" y="11"/>
                      <a:pt x="124" y="8"/>
                    </a:cubicBezTo>
                    <a:cubicBezTo>
                      <a:pt x="123" y="5"/>
                      <a:pt x="114" y="8"/>
                      <a:pt x="110" y="8"/>
                    </a:cubicBezTo>
                    <a:cubicBezTo>
                      <a:pt x="107" y="8"/>
                      <a:pt x="106" y="6"/>
                      <a:pt x="106" y="5"/>
                    </a:cubicBezTo>
                    <a:cubicBezTo>
                      <a:pt x="107" y="3"/>
                      <a:pt x="104" y="4"/>
                      <a:pt x="102" y="6"/>
                    </a:cubicBezTo>
                    <a:cubicBezTo>
                      <a:pt x="101" y="8"/>
                      <a:pt x="98" y="8"/>
                      <a:pt x="96" y="7"/>
                    </a:cubicBezTo>
                    <a:cubicBezTo>
                      <a:pt x="95" y="6"/>
                      <a:pt x="99" y="5"/>
                      <a:pt x="99" y="3"/>
                    </a:cubicBezTo>
                    <a:cubicBezTo>
                      <a:pt x="100" y="2"/>
                      <a:pt x="95" y="1"/>
                      <a:pt x="93" y="0"/>
                    </a:cubicBezTo>
                    <a:cubicBezTo>
                      <a:pt x="91" y="0"/>
                      <a:pt x="88" y="2"/>
                      <a:pt x="85" y="6"/>
                    </a:cubicBezTo>
                    <a:cubicBezTo>
                      <a:pt x="81" y="9"/>
                      <a:pt x="75" y="9"/>
                      <a:pt x="72" y="8"/>
                    </a:cubicBezTo>
                    <a:cubicBezTo>
                      <a:pt x="68" y="8"/>
                      <a:pt x="64" y="9"/>
                      <a:pt x="64" y="11"/>
                    </a:cubicBezTo>
                    <a:cubicBezTo>
                      <a:pt x="65" y="13"/>
                      <a:pt x="69" y="12"/>
                      <a:pt x="66" y="15"/>
                    </a:cubicBezTo>
                    <a:cubicBezTo>
                      <a:pt x="64" y="17"/>
                      <a:pt x="63" y="11"/>
                      <a:pt x="60" y="14"/>
                    </a:cubicBezTo>
                    <a:cubicBezTo>
                      <a:pt x="58" y="17"/>
                      <a:pt x="50" y="17"/>
                      <a:pt x="48" y="16"/>
                    </a:cubicBezTo>
                    <a:cubicBezTo>
                      <a:pt x="47" y="16"/>
                      <a:pt x="41" y="22"/>
                      <a:pt x="39" y="24"/>
                    </a:cubicBezTo>
                    <a:cubicBezTo>
                      <a:pt x="37" y="26"/>
                      <a:pt x="40" y="28"/>
                      <a:pt x="36" y="33"/>
                    </a:cubicBezTo>
                    <a:cubicBezTo>
                      <a:pt x="31" y="38"/>
                      <a:pt x="18" y="37"/>
                      <a:pt x="15" y="37"/>
                    </a:cubicBezTo>
                    <a:cubicBezTo>
                      <a:pt x="13" y="37"/>
                      <a:pt x="15" y="40"/>
                      <a:pt x="13" y="42"/>
                    </a:cubicBezTo>
                    <a:cubicBezTo>
                      <a:pt x="12" y="44"/>
                      <a:pt x="15" y="46"/>
                      <a:pt x="22" y="47"/>
                    </a:cubicBezTo>
                    <a:cubicBezTo>
                      <a:pt x="29" y="49"/>
                      <a:pt x="34" y="59"/>
                      <a:pt x="35" y="61"/>
                    </a:cubicBezTo>
                    <a:cubicBezTo>
                      <a:pt x="36" y="64"/>
                      <a:pt x="45" y="61"/>
                      <a:pt x="49" y="62"/>
                    </a:cubicBezTo>
                    <a:cubicBezTo>
                      <a:pt x="52" y="62"/>
                      <a:pt x="48" y="67"/>
                      <a:pt x="52" y="69"/>
                    </a:cubicBezTo>
                    <a:cubicBezTo>
                      <a:pt x="55" y="70"/>
                      <a:pt x="59" y="68"/>
                      <a:pt x="60" y="70"/>
                    </a:cubicBezTo>
                    <a:cubicBezTo>
                      <a:pt x="61" y="73"/>
                      <a:pt x="54" y="70"/>
                      <a:pt x="50" y="73"/>
                    </a:cubicBezTo>
                    <a:cubicBezTo>
                      <a:pt x="47" y="76"/>
                      <a:pt x="45" y="77"/>
                      <a:pt x="44" y="75"/>
                    </a:cubicBezTo>
                    <a:cubicBezTo>
                      <a:pt x="42" y="73"/>
                      <a:pt x="36" y="74"/>
                      <a:pt x="33" y="75"/>
                    </a:cubicBezTo>
                    <a:cubicBezTo>
                      <a:pt x="30" y="75"/>
                      <a:pt x="33" y="71"/>
                      <a:pt x="33" y="69"/>
                    </a:cubicBezTo>
                    <a:cubicBezTo>
                      <a:pt x="34" y="67"/>
                      <a:pt x="29" y="66"/>
                      <a:pt x="23" y="70"/>
                    </a:cubicBezTo>
                    <a:cubicBezTo>
                      <a:pt x="17" y="73"/>
                      <a:pt x="20" y="72"/>
                      <a:pt x="19" y="74"/>
                    </a:cubicBezTo>
                    <a:cubicBezTo>
                      <a:pt x="18" y="77"/>
                      <a:pt x="16" y="73"/>
                      <a:pt x="12" y="75"/>
                    </a:cubicBezTo>
                    <a:cubicBezTo>
                      <a:pt x="8" y="77"/>
                      <a:pt x="2" y="79"/>
                      <a:pt x="1" y="81"/>
                    </a:cubicBezTo>
                    <a:cubicBezTo>
                      <a:pt x="0" y="84"/>
                      <a:pt x="9" y="85"/>
                      <a:pt x="13" y="86"/>
                    </a:cubicBezTo>
                    <a:cubicBezTo>
                      <a:pt x="16" y="87"/>
                      <a:pt x="8" y="89"/>
                      <a:pt x="11" y="90"/>
                    </a:cubicBezTo>
                    <a:cubicBezTo>
                      <a:pt x="14" y="91"/>
                      <a:pt x="13" y="93"/>
                      <a:pt x="17" y="96"/>
                    </a:cubicBezTo>
                    <a:cubicBezTo>
                      <a:pt x="22" y="98"/>
                      <a:pt x="32" y="96"/>
                      <a:pt x="34" y="96"/>
                    </a:cubicBezTo>
                    <a:cubicBezTo>
                      <a:pt x="37" y="96"/>
                      <a:pt x="40" y="99"/>
                      <a:pt x="42" y="97"/>
                    </a:cubicBezTo>
                    <a:cubicBezTo>
                      <a:pt x="44" y="94"/>
                      <a:pt x="52" y="88"/>
                      <a:pt x="56" y="92"/>
                    </a:cubicBezTo>
                    <a:cubicBezTo>
                      <a:pt x="60" y="95"/>
                      <a:pt x="52" y="95"/>
                      <a:pt x="54" y="97"/>
                    </a:cubicBezTo>
                    <a:cubicBezTo>
                      <a:pt x="56" y="100"/>
                      <a:pt x="58" y="105"/>
                      <a:pt x="55" y="108"/>
                    </a:cubicBezTo>
                    <a:cubicBezTo>
                      <a:pt x="51" y="111"/>
                      <a:pt x="47" y="109"/>
                      <a:pt x="45" y="109"/>
                    </a:cubicBezTo>
                    <a:cubicBezTo>
                      <a:pt x="43" y="108"/>
                      <a:pt x="44" y="113"/>
                      <a:pt x="40" y="115"/>
                    </a:cubicBezTo>
                    <a:cubicBezTo>
                      <a:pt x="37" y="118"/>
                      <a:pt x="35" y="112"/>
                      <a:pt x="30" y="112"/>
                    </a:cubicBezTo>
                    <a:cubicBezTo>
                      <a:pt x="26" y="112"/>
                      <a:pt x="27" y="118"/>
                      <a:pt x="27" y="121"/>
                    </a:cubicBezTo>
                    <a:cubicBezTo>
                      <a:pt x="27" y="123"/>
                      <a:pt x="21" y="120"/>
                      <a:pt x="19" y="126"/>
                    </a:cubicBezTo>
                    <a:cubicBezTo>
                      <a:pt x="17" y="133"/>
                      <a:pt x="11" y="127"/>
                      <a:pt x="15" y="134"/>
                    </a:cubicBezTo>
                    <a:cubicBezTo>
                      <a:pt x="20" y="140"/>
                      <a:pt x="19" y="136"/>
                      <a:pt x="22" y="138"/>
                    </a:cubicBezTo>
                    <a:cubicBezTo>
                      <a:pt x="26" y="141"/>
                      <a:pt x="19" y="145"/>
                      <a:pt x="22" y="146"/>
                    </a:cubicBezTo>
                    <a:cubicBezTo>
                      <a:pt x="26" y="147"/>
                      <a:pt x="30" y="153"/>
                      <a:pt x="32" y="156"/>
                    </a:cubicBezTo>
                    <a:cubicBezTo>
                      <a:pt x="35" y="158"/>
                      <a:pt x="38" y="154"/>
                      <a:pt x="42" y="154"/>
                    </a:cubicBezTo>
                    <a:cubicBezTo>
                      <a:pt x="45" y="154"/>
                      <a:pt x="44" y="149"/>
                      <a:pt x="46" y="151"/>
                    </a:cubicBezTo>
                    <a:cubicBezTo>
                      <a:pt x="48" y="153"/>
                      <a:pt x="51" y="158"/>
                      <a:pt x="49" y="160"/>
                    </a:cubicBezTo>
                    <a:cubicBezTo>
                      <a:pt x="47" y="161"/>
                      <a:pt x="48" y="166"/>
                      <a:pt x="48" y="168"/>
                    </a:cubicBezTo>
                    <a:cubicBezTo>
                      <a:pt x="48" y="170"/>
                      <a:pt x="56" y="169"/>
                      <a:pt x="57" y="167"/>
                    </a:cubicBezTo>
                    <a:cubicBezTo>
                      <a:pt x="57" y="164"/>
                      <a:pt x="64" y="164"/>
                      <a:pt x="68" y="168"/>
                    </a:cubicBezTo>
                    <a:cubicBezTo>
                      <a:pt x="72" y="172"/>
                      <a:pt x="73" y="172"/>
                      <a:pt x="73" y="169"/>
                    </a:cubicBezTo>
                    <a:cubicBezTo>
                      <a:pt x="73" y="166"/>
                      <a:pt x="76" y="163"/>
                      <a:pt x="76" y="165"/>
                    </a:cubicBezTo>
                    <a:cubicBezTo>
                      <a:pt x="76" y="168"/>
                      <a:pt x="80" y="169"/>
                      <a:pt x="85" y="166"/>
                    </a:cubicBezTo>
                    <a:cubicBezTo>
                      <a:pt x="91" y="164"/>
                      <a:pt x="88" y="166"/>
                      <a:pt x="85" y="170"/>
                    </a:cubicBezTo>
                    <a:cubicBezTo>
                      <a:pt x="81" y="175"/>
                      <a:pt x="85" y="182"/>
                      <a:pt x="82" y="183"/>
                    </a:cubicBezTo>
                    <a:cubicBezTo>
                      <a:pt x="80" y="183"/>
                      <a:pt x="77" y="191"/>
                      <a:pt x="73" y="191"/>
                    </a:cubicBezTo>
                    <a:cubicBezTo>
                      <a:pt x="68" y="192"/>
                      <a:pt x="60" y="201"/>
                      <a:pt x="59" y="202"/>
                    </a:cubicBezTo>
                    <a:cubicBezTo>
                      <a:pt x="58" y="203"/>
                      <a:pt x="48" y="199"/>
                      <a:pt x="47" y="203"/>
                    </a:cubicBezTo>
                    <a:cubicBezTo>
                      <a:pt x="45" y="207"/>
                      <a:pt x="39" y="210"/>
                      <a:pt x="41" y="212"/>
                    </a:cubicBezTo>
                    <a:cubicBezTo>
                      <a:pt x="42" y="213"/>
                      <a:pt x="50" y="209"/>
                      <a:pt x="50" y="207"/>
                    </a:cubicBezTo>
                    <a:cubicBezTo>
                      <a:pt x="51" y="205"/>
                      <a:pt x="52" y="205"/>
                      <a:pt x="53" y="207"/>
                    </a:cubicBezTo>
                    <a:cubicBezTo>
                      <a:pt x="55" y="208"/>
                      <a:pt x="58" y="206"/>
                      <a:pt x="60" y="204"/>
                    </a:cubicBezTo>
                    <a:cubicBezTo>
                      <a:pt x="61" y="203"/>
                      <a:pt x="64" y="204"/>
                      <a:pt x="66" y="204"/>
                    </a:cubicBezTo>
                    <a:cubicBezTo>
                      <a:pt x="67" y="204"/>
                      <a:pt x="68" y="202"/>
                      <a:pt x="73" y="201"/>
                    </a:cubicBezTo>
                    <a:cubicBezTo>
                      <a:pt x="78" y="200"/>
                      <a:pt x="76" y="199"/>
                      <a:pt x="78" y="196"/>
                    </a:cubicBezTo>
                    <a:cubicBezTo>
                      <a:pt x="79" y="194"/>
                      <a:pt x="90" y="188"/>
                      <a:pt x="92" y="188"/>
                    </a:cubicBezTo>
                    <a:cubicBezTo>
                      <a:pt x="94" y="187"/>
                      <a:pt x="93" y="184"/>
                      <a:pt x="95" y="183"/>
                    </a:cubicBezTo>
                    <a:cubicBezTo>
                      <a:pt x="98" y="183"/>
                      <a:pt x="101" y="180"/>
                      <a:pt x="104" y="178"/>
                    </a:cubicBezTo>
                    <a:cubicBezTo>
                      <a:pt x="107" y="175"/>
                      <a:pt x="108" y="176"/>
                      <a:pt x="110" y="176"/>
                    </a:cubicBezTo>
                    <a:cubicBezTo>
                      <a:pt x="113" y="175"/>
                      <a:pt x="111" y="170"/>
                      <a:pt x="113" y="170"/>
                    </a:cubicBezTo>
                    <a:cubicBezTo>
                      <a:pt x="116" y="169"/>
                      <a:pt x="117" y="168"/>
                      <a:pt x="117" y="166"/>
                    </a:cubicBezTo>
                    <a:cubicBezTo>
                      <a:pt x="117" y="164"/>
                      <a:pt x="111" y="164"/>
                      <a:pt x="111" y="162"/>
                    </a:cubicBezTo>
                    <a:cubicBezTo>
                      <a:pt x="110" y="161"/>
                      <a:pt x="116" y="156"/>
                      <a:pt x="118" y="157"/>
                    </a:cubicBezTo>
                    <a:cubicBezTo>
                      <a:pt x="119" y="157"/>
                      <a:pt x="123" y="155"/>
                      <a:pt x="123" y="152"/>
                    </a:cubicBezTo>
                    <a:cubicBezTo>
                      <a:pt x="123" y="149"/>
                      <a:pt x="126" y="148"/>
                      <a:pt x="128" y="146"/>
                    </a:cubicBezTo>
                    <a:cubicBezTo>
                      <a:pt x="131" y="143"/>
                      <a:pt x="130" y="141"/>
                      <a:pt x="132" y="141"/>
                    </a:cubicBezTo>
                    <a:cubicBezTo>
                      <a:pt x="135" y="141"/>
                      <a:pt x="137" y="138"/>
                      <a:pt x="139" y="136"/>
                    </a:cubicBezTo>
                    <a:cubicBezTo>
                      <a:pt x="142" y="135"/>
                      <a:pt x="139" y="138"/>
                      <a:pt x="144" y="138"/>
                    </a:cubicBezTo>
                    <a:cubicBezTo>
                      <a:pt x="149" y="138"/>
                      <a:pt x="148" y="143"/>
                      <a:pt x="144" y="141"/>
                    </a:cubicBezTo>
                    <a:cubicBezTo>
                      <a:pt x="141" y="140"/>
                      <a:pt x="139" y="140"/>
                      <a:pt x="136" y="143"/>
                    </a:cubicBezTo>
                    <a:cubicBezTo>
                      <a:pt x="133" y="146"/>
                      <a:pt x="135" y="147"/>
                      <a:pt x="133" y="150"/>
                    </a:cubicBezTo>
                    <a:cubicBezTo>
                      <a:pt x="130" y="154"/>
                      <a:pt x="130" y="156"/>
                      <a:pt x="133" y="156"/>
                    </a:cubicBezTo>
                    <a:cubicBezTo>
                      <a:pt x="136" y="156"/>
                      <a:pt x="133" y="159"/>
                      <a:pt x="130" y="160"/>
                    </a:cubicBezTo>
                    <a:cubicBezTo>
                      <a:pt x="127" y="161"/>
                      <a:pt x="129" y="162"/>
                      <a:pt x="134" y="162"/>
                    </a:cubicBezTo>
                    <a:cubicBezTo>
                      <a:pt x="138" y="162"/>
                      <a:pt x="144" y="156"/>
                      <a:pt x="149" y="154"/>
                    </a:cubicBezTo>
                    <a:cubicBezTo>
                      <a:pt x="155" y="151"/>
                      <a:pt x="159" y="154"/>
                      <a:pt x="161" y="153"/>
                    </a:cubicBezTo>
                    <a:cubicBezTo>
                      <a:pt x="163" y="153"/>
                      <a:pt x="159" y="150"/>
                      <a:pt x="161" y="149"/>
                    </a:cubicBezTo>
                    <a:cubicBezTo>
                      <a:pt x="163" y="148"/>
                      <a:pt x="159" y="148"/>
                      <a:pt x="158" y="144"/>
                    </a:cubicBezTo>
                    <a:cubicBezTo>
                      <a:pt x="156" y="141"/>
                      <a:pt x="160" y="143"/>
                      <a:pt x="160" y="140"/>
                    </a:cubicBezTo>
                    <a:cubicBezTo>
                      <a:pt x="161" y="138"/>
                      <a:pt x="163" y="139"/>
                      <a:pt x="165" y="140"/>
                    </a:cubicBezTo>
                    <a:cubicBezTo>
                      <a:pt x="167" y="141"/>
                      <a:pt x="169" y="139"/>
                      <a:pt x="171" y="142"/>
                    </a:cubicBezTo>
                    <a:cubicBezTo>
                      <a:pt x="172" y="145"/>
                      <a:pt x="174" y="141"/>
                      <a:pt x="177" y="143"/>
                    </a:cubicBezTo>
                    <a:cubicBezTo>
                      <a:pt x="180" y="146"/>
                      <a:pt x="176" y="145"/>
                      <a:pt x="173" y="146"/>
                    </a:cubicBezTo>
                    <a:cubicBezTo>
                      <a:pt x="170" y="147"/>
                      <a:pt x="172" y="151"/>
                      <a:pt x="174" y="149"/>
                    </a:cubicBezTo>
                    <a:cubicBezTo>
                      <a:pt x="177" y="147"/>
                      <a:pt x="179" y="146"/>
                      <a:pt x="181" y="148"/>
                    </a:cubicBezTo>
                    <a:cubicBezTo>
                      <a:pt x="183" y="150"/>
                      <a:pt x="184" y="149"/>
                      <a:pt x="185" y="147"/>
                    </a:cubicBezTo>
                    <a:cubicBezTo>
                      <a:pt x="187" y="145"/>
                      <a:pt x="187" y="147"/>
                      <a:pt x="187" y="149"/>
                    </a:cubicBezTo>
                    <a:cubicBezTo>
                      <a:pt x="187" y="150"/>
                      <a:pt x="191" y="151"/>
                      <a:pt x="196" y="151"/>
                    </a:cubicBezTo>
                    <a:cubicBezTo>
                      <a:pt x="202" y="152"/>
                      <a:pt x="211" y="151"/>
                      <a:pt x="214" y="151"/>
                    </a:cubicBezTo>
                    <a:cubicBezTo>
                      <a:pt x="216" y="151"/>
                      <a:pt x="215" y="155"/>
                      <a:pt x="221" y="156"/>
                    </a:cubicBezTo>
                    <a:cubicBezTo>
                      <a:pt x="226" y="157"/>
                      <a:pt x="228" y="150"/>
                      <a:pt x="231" y="153"/>
                    </a:cubicBezTo>
                    <a:cubicBezTo>
                      <a:pt x="234" y="155"/>
                      <a:pt x="231" y="156"/>
                      <a:pt x="229" y="158"/>
                    </a:cubicBezTo>
                    <a:cubicBezTo>
                      <a:pt x="228" y="159"/>
                      <a:pt x="231" y="159"/>
                      <a:pt x="233" y="160"/>
                    </a:cubicBezTo>
                    <a:cubicBezTo>
                      <a:pt x="235" y="161"/>
                      <a:pt x="240" y="163"/>
                      <a:pt x="243" y="165"/>
                    </a:cubicBezTo>
                    <a:cubicBezTo>
                      <a:pt x="245" y="167"/>
                      <a:pt x="246" y="170"/>
                      <a:pt x="252" y="173"/>
                    </a:cubicBezTo>
                    <a:cubicBezTo>
                      <a:pt x="258" y="176"/>
                      <a:pt x="252" y="166"/>
                      <a:pt x="257" y="169"/>
                    </a:cubicBezTo>
                    <a:cubicBezTo>
                      <a:pt x="261" y="172"/>
                      <a:pt x="259" y="169"/>
                      <a:pt x="263" y="172"/>
                    </a:cubicBezTo>
                    <a:cubicBezTo>
                      <a:pt x="267" y="175"/>
                      <a:pt x="265" y="171"/>
                      <a:pt x="264" y="165"/>
                    </a:cubicBezTo>
                    <a:cubicBezTo>
                      <a:pt x="262" y="160"/>
                      <a:pt x="265" y="164"/>
                      <a:pt x="267" y="166"/>
                    </a:cubicBezTo>
                    <a:cubicBezTo>
                      <a:pt x="269" y="169"/>
                      <a:pt x="269" y="173"/>
                      <a:pt x="268" y="177"/>
                    </a:cubicBezTo>
                    <a:cubicBezTo>
                      <a:pt x="266" y="180"/>
                      <a:pt x="261" y="177"/>
                      <a:pt x="262" y="175"/>
                    </a:cubicBezTo>
                    <a:cubicBezTo>
                      <a:pt x="262" y="174"/>
                      <a:pt x="256" y="174"/>
                      <a:pt x="256" y="177"/>
                    </a:cubicBezTo>
                    <a:cubicBezTo>
                      <a:pt x="256" y="179"/>
                      <a:pt x="260" y="184"/>
                      <a:pt x="263" y="185"/>
                    </a:cubicBezTo>
                    <a:cubicBezTo>
                      <a:pt x="266" y="185"/>
                      <a:pt x="263" y="190"/>
                      <a:pt x="265" y="190"/>
                    </a:cubicBezTo>
                    <a:cubicBezTo>
                      <a:pt x="268" y="191"/>
                      <a:pt x="268" y="196"/>
                      <a:pt x="269" y="195"/>
                    </a:cubicBezTo>
                    <a:cubicBezTo>
                      <a:pt x="270" y="194"/>
                      <a:pt x="270" y="189"/>
                      <a:pt x="268" y="186"/>
                    </a:cubicBezTo>
                    <a:cubicBezTo>
                      <a:pt x="267" y="184"/>
                      <a:pt x="267" y="180"/>
                      <a:pt x="269" y="181"/>
                    </a:cubicBezTo>
                    <a:cubicBezTo>
                      <a:pt x="272" y="181"/>
                      <a:pt x="269" y="185"/>
                      <a:pt x="271" y="186"/>
                    </a:cubicBezTo>
                    <a:cubicBezTo>
                      <a:pt x="272" y="188"/>
                      <a:pt x="273" y="185"/>
                      <a:pt x="275" y="184"/>
                    </a:cubicBezTo>
                    <a:cubicBezTo>
                      <a:pt x="278" y="182"/>
                      <a:pt x="274" y="178"/>
                      <a:pt x="275" y="176"/>
                    </a:cubicBezTo>
                    <a:cubicBezTo>
                      <a:pt x="276" y="174"/>
                      <a:pt x="279" y="178"/>
                      <a:pt x="280" y="182"/>
                    </a:cubicBezTo>
                    <a:cubicBezTo>
                      <a:pt x="281" y="185"/>
                      <a:pt x="277" y="185"/>
                      <a:pt x="277" y="187"/>
                    </a:cubicBezTo>
                    <a:cubicBezTo>
                      <a:pt x="277" y="189"/>
                      <a:pt x="274" y="188"/>
                      <a:pt x="273" y="189"/>
                    </a:cubicBezTo>
                    <a:cubicBezTo>
                      <a:pt x="272" y="190"/>
                      <a:pt x="272" y="197"/>
                      <a:pt x="274" y="198"/>
                    </a:cubicBezTo>
                    <a:cubicBezTo>
                      <a:pt x="275" y="198"/>
                      <a:pt x="276" y="192"/>
                      <a:pt x="277" y="195"/>
                    </a:cubicBezTo>
                    <a:cubicBezTo>
                      <a:pt x="278" y="198"/>
                      <a:pt x="281" y="191"/>
                      <a:pt x="282" y="194"/>
                    </a:cubicBezTo>
                    <a:cubicBezTo>
                      <a:pt x="283" y="197"/>
                      <a:pt x="287" y="200"/>
                      <a:pt x="289" y="199"/>
                    </a:cubicBezTo>
                    <a:cubicBezTo>
                      <a:pt x="291" y="198"/>
                      <a:pt x="288" y="195"/>
                      <a:pt x="286" y="195"/>
                    </a:cubicBezTo>
                    <a:cubicBezTo>
                      <a:pt x="283" y="195"/>
                      <a:pt x="284" y="191"/>
                      <a:pt x="286" y="191"/>
                    </a:cubicBezTo>
                    <a:cubicBezTo>
                      <a:pt x="288" y="191"/>
                      <a:pt x="292" y="197"/>
                      <a:pt x="292" y="199"/>
                    </a:cubicBezTo>
                    <a:cubicBezTo>
                      <a:pt x="292" y="201"/>
                      <a:pt x="290" y="201"/>
                      <a:pt x="288" y="203"/>
                    </a:cubicBezTo>
                    <a:cubicBezTo>
                      <a:pt x="286" y="205"/>
                      <a:pt x="283" y="199"/>
                      <a:pt x="281" y="199"/>
                    </a:cubicBezTo>
                    <a:cubicBezTo>
                      <a:pt x="279" y="200"/>
                      <a:pt x="281" y="203"/>
                      <a:pt x="282" y="206"/>
                    </a:cubicBezTo>
                    <a:cubicBezTo>
                      <a:pt x="283" y="208"/>
                      <a:pt x="279" y="212"/>
                      <a:pt x="282" y="214"/>
                    </a:cubicBezTo>
                    <a:cubicBezTo>
                      <a:pt x="285" y="215"/>
                      <a:pt x="284" y="212"/>
                      <a:pt x="285" y="211"/>
                    </a:cubicBezTo>
                    <a:cubicBezTo>
                      <a:pt x="286" y="209"/>
                      <a:pt x="288" y="211"/>
                      <a:pt x="289" y="212"/>
                    </a:cubicBezTo>
                    <a:cubicBezTo>
                      <a:pt x="291" y="214"/>
                      <a:pt x="291" y="210"/>
                      <a:pt x="291" y="208"/>
                    </a:cubicBezTo>
                    <a:cubicBezTo>
                      <a:pt x="291" y="206"/>
                      <a:pt x="294" y="207"/>
                      <a:pt x="295" y="209"/>
                    </a:cubicBezTo>
                    <a:cubicBezTo>
                      <a:pt x="297" y="212"/>
                      <a:pt x="297" y="207"/>
                      <a:pt x="299" y="207"/>
                    </a:cubicBezTo>
                    <a:cubicBezTo>
                      <a:pt x="301" y="208"/>
                      <a:pt x="300" y="211"/>
                      <a:pt x="300" y="213"/>
                    </a:cubicBezTo>
                    <a:cubicBezTo>
                      <a:pt x="300" y="215"/>
                      <a:pt x="304" y="212"/>
                      <a:pt x="303" y="214"/>
                    </a:cubicBezTo>
                    <a:cubicBezTo>
                      <a:pt x="303" y="214"/>
                      <a:pt x="303" y="214"/>
                      <a:pt x="303" y="215"/>
                    </a:cubicBezTo>
                    <a:cubicBezTo>
                      <a:pt x="305" y="213"/>
                      <a:pt x="307" y="212"/>
                      <a:pt x="309" y="211"/>
                    </a:cubicBezTo>
                    <a:cubicBezTo>
                      <a:pt x="312" y="208"/>
                      <a:pt x="306" y="206"/>
                      <a:pt x="307" y="20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3" name="Freeform 128">
                <a:extLst>
                  <a:ext uri="{FF2B5EF4-FFF2-40B4-BE49-F238E27FC236}">
                    <a16:creationId xmlns:a16="http://schemas.microsoft.com/office/drawing/2014/main" id="{EB2261DC-F93F-484E-931D-A8077E0CF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2937" y="2963055"/>
                <a:ext cx="20076" cy="23840"/>
              </a:xfrm>
              <a:custGeom>
                <a:avLst/>
                <a:gdLst>
                  <a:gd name="T0" fmla="*/ 3 w 9"/>
                  <a:gd name="T1" fmla="*/ 9 h 10"/>
                  <a:gd name="T2" fmla="*/ 7 w 9"/>
                  <a:gd name="T3" fmla="*/ 3 h 10"/>
                  <a:gd name="T4" fmla="*/ 3 w 9"/>
                  <a:gd name="T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10">
                    <a:moveTo>
                      <a:pt x="3" y="9"/>
                    </a:moveTo>
                    <a:cubicBezTo>
                      <a:pt x="7" y="7"/>
                      <a:pt x="9" y="5"/>
                      <a:pt x="7" y="3"/>
                    </a:cubicBezTo>
                    <a:cubicBezTo>
                      <a:pt x="6" y="0"/>
                      <a:pt x="0" y="10"/>
                      <a:pt x="3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4" name="Freeform 129">
                <a:extLst>
                  <a:ext uri="{FF2B5EF4-FFF2-40B4-BE49-F238E27FC236}">
                    <a16:creationId xmlns:a16="http://schemas.microsoft.com/office/drawing/2014/main" id="{08143082-C407-4CC6-8E15-EBA6A5212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6853" y="2942979"/>
                <a:ext cx="41406" cy="16311"/>
              </a:xfrm>
              <a:custGeom>
                <a:avLst/>
                <a:gdLst>
                  <a:gd name="T0" fmla="*/ 14 w 18"/>
                  <a:gd name="T1" fmla="*/ 2 h 7"/>
                  <a:gd name="T2" fmla="*/ 4 w 18"/>
                  <a:gd name="T3" fmla="*/ 7 h 7"/>
                  <a:gd name="T4" fmla="*/ 10 w 18"/>
                  <a:gd name="T5" fmla="*/ 5 h 7"/>
                  <a:gd name="T6" fmla="*/ 14 w 18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7">
                    <a:moveTo>
                      <a:pt x="14" y="2"/>
                    </a:moveTo>
                    <a:cubicBezTo>
                      <a:pt x="10" y="0"/>
                      <a:pt x="0" y="6"/>
                      <a:pt x="4" y="7"/>
                    </a:cubicBezTo>
                    <a:cubicBezTo>
                      <a:pt x="6" y="7"/>
                      <a:pt x="7" y="5"/>
                      <a:pt x="10" y="5"/>
                    </a:cubicBezTo>
                    <a:cubicBezTo>
                      <a:pt x="13" y="5"/>
                      <a:pt x="18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5" name="Freeform 130">
                <a:extLst>
                  <a:ext uri="{FF2B5EF4-FFF2-40B4-BE49-F238E27FC236}">
                    <a16:creationId xmlns:a16="http://schemas.microsoft.com/office/drawing/2014/main" id="{E345FDD8-5132-44DF-BA17-2ED611C3E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0081" y="2846365"/>
                <a:ext cx="55208" cy="50189"/>
              </a:xfrm>
              <a:custGeom>
                <a:avLst/>
                <a:gdLst>
                  <a:gd name="T0" fmla="*/ 21 w 24"/>
                  <a:gd name="T1" fmla="*/ 2 h 22"/>
                  <a:gd name="T2" fmla="*/ 15 w 24"/>
                  <a:gd name="T3" fmla="*/ 4 h 22"/>
                  <a:gd name="T4" fmla="*/ 7 w 24"/>
                  <a:gd name="T5" fmla="*/ 12 h 22"/>
                  <a:gd name="T6" fmla="*/ 2 w 24"/>
                  <a:gd name="T7" fmla="*/ 14 h 22"/>
                  <a:gd name="T8" fmla="*/ 5 w 24"/>
                  <a:gd name="T9" fmla="*/ 21 h 22"/>
                  <a:gd name="T10" fmla="*/ 9 w 24"/>
                  <a:gd name="T11" fmla="*/ 21 h 22"/>
                  <a:gd name="T12" fmla="*/ 20 w 24"/>
                  <a:gd name="T13" fmla="*/ 13 h 22"/>
                  <a:gd name="T14" fmla="*/ 17 w 24"/>
                  <a:gd name="T15" fmla="*/ 8 h 22"/>
                  <a:gd name="T16" fmla="*/ 22 w 24"/>
                  <a:gd name="T17" fmla="*/ 6 h 22"/>
                  <a:gd name="T18" fmla="*/ 21 w 24"/>
                  <a:gd name="T1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2">
                    <a:moveTo>
                      <a:pt x="21" y="2"/>
                    </a:moveTo>
                    <a:cubicBezTo>
                      <a:pt x="21" y="0"/>
                      <a:pt x="18" y="0"/>
                      <a:pt x="15" y="4"/>
                    </a:cubicBezTo>
                    <a:cubicBezTo>
                      <a:pt x="11" y="8"/>
                      <a:pt x="8" y="10"/>
                      <a:pt x="7" y="12"/>
                    </a:cubicBezTo>
                    <a:cubicBezTo>
                      <a:pt x="7" y="14"/>
                      <a:pt x="3" y="12"/>
                      <a:pt x="2" y="14"/>
                    </a:cubicBezTo>
                    <a:cubicBezTo>
                      <a:pt x="0" y="17"/>
                      <a:pt x="2" y="22"/>
                      <a:pt x="5" y="21"/>
                    </a:cubicBezTo>
                    <a:cubicBezTo>
                      <a:pt x="7" y="19"/>
                      <a:pt x="8" y="21"/>
                      <a:pt x="9" y="21"/>
                    </a:cubicBezTo>
                    <a:cubicBezTo>
                      <a:pt x="11" y="21"/>
                      <a:pt x="18" y="16"/>
                      <a:pt x="20" y="13"/>
                    </a:cubicBezTo>
                    <a:cubicBezTo>
                      <a:pt x="21" y="11"/>
                      <a:pt x="17" y="10"/>
                      <a:pt x="17" y="8"/>
                    </a:cubicBezTo>
                    <a:cubicBezTo>
                      <a:pt x="17" y="7"/>
                      <a:pt x="20" y="7"/>
                      <a:pt x="22" y="6"/>
                    </a:cubicBezTo>
                    <a:cubicBezTo>
                      <a:pt x="24" y="5"/>
                      <a:pt x="21" y="4"/>
                      <a:pt x="21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6" name="Freeform 131">
                <a:extLst>
                  <a:ext uri="{FF2B5EF4-FFF2-40B4-BE49-F238E27FC236}">
                    <a16:creationId xmlns:a16="http://schemas.microsoft.com/office/drawing/2014/main" id="{B6B7F8FF-406D-4E6C-80F9-B519A3AEC1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6702" y="2794921"/>
                <a:ext cx="37642" cy="23840"/>
              </a:xfrm>
              <a:custGeom>
                <a:avLst/>
                <a:gdLst>
                  <a:gd name="T0" fmla="*/ 8 w 16"/>
                  <a:gd name="T1" fmla="*/ 3 h 10"/>
                  <a:gd name="T2" fmla="*/ 1 w 16"/>
                  <a:gd name="T3" fmla="*/ 5 h 10"/>
                  <a:gd name="T4" fmla="*/ 12 w 16"/>
                  <a:gd name="T5" fmla="*/ 9 h 10"/>
                  <a:gd name="T6" fmla="*/ 14 w 16"/>
                  <a:gd name="T7" fmla="*/ 3 h 10"/>
                  <a:gd name="T8" fmla="*/ 8 w 16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0">
                    <a:moveTo>
                      <a:pt x="8" y="3"/>
                    </a:moveTo>
                    <a:cubicBezTo>
                      <a:pt x="8" y="0"/>
                      <a:pt x="0" y="2"/>
                      <a:pt x="1" y="5"/>
                    </a:cubicBezTo>
                    <a:cubicBezTo>
                      <a:pt x="2" y="8"/>
                      <a:pt x="9" y="10"/>
                      <a:pt x="12" y="9"/>
                    </a:cubicBezTo>
                    <a:cubicBezTo>
                      <a:pt x="15" y="8"/>
                      <a:pt x="16" y="5"/>
                      <a:pt x="14" y="3"/>
                    </a:cubicBezTo>
                    <a:cubicBezTo>
                      <a:pt x="12" y="1"/>
                      <a:pt x="9" y="6"/>
                      <a:pt x="8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7" name="Freeform 132">
                <a:extLst>
                  <a:ext uri="{FF2B5EF4-FFF2-40B4-BE49-F238E27FC236}">
                    <a16:creationId xmlns:a16="http://schemas.microsoft.com/office/drawing/2014/main" id="{BCF57A9A-A36A-4795-BF8B-93C22AA621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4707" y="3077235"/>
                <a:ext cx="1076555" cy="537022"/>
              </a:xfrm>
              <a:custGeom>
                <a:avLst/>
                <a:gdLst>
                  <a:gd name="T0" fmla="*/ 439 w 467"/>
                  <a:gd name="T1" fmla="*/ 36 h 233"/>
                  <a:gd name="T2" fmla="*/ 391 w 467"/>
                  <a:gd name="T3" fmla="*/ 55 h 233"/>
                  <a:gd name="T4" fmla="*/ 369 w 467"/>
                  <a:gd name="T5" fmla="*/ 64 h 233"/>
                  <a:gd name="T6" fmla="*/ 348 w 467"/>
                  <a:gd name="T7" fmla="*/ 81 h 233"/>
                  <a:gd name="T8" fmla="*/ 342 w 467"/>
                  <a:gd name="T9" fmla="*/ 74 h 233"/>
                  <a:gd name="T10" fmla="*/ 329 w 467"/>
                  <a:gd name="T11" fmla="*/ 59 h 233"/>
                  <a:gd name="T12" fmla="*/ 311 w 467"/>
                  <a:gd name="T13" fmla="*/ 49 h 233"/>
                  <a:gd name="T14" fmla="*/ 297 w 467"/>
                  <a:gd name="T15" fmla="*/ 63 h 233"/>
                  <a:gd name="T16" fmla="*/ 328 w 467"/>
                  <a:gd name="T17" fmla="*/ 35 h 233"/>
                  <a:gd name="T18" fmla="*/ 323 w 467"/>
                  <a:gd name="T19" fmla="*/ 32 h 233"/>
                  <a:gd name="T20" fmla="*/ 295 w 467"/>
                  <a:gd name="T21" fmla="*/ 27 h 233"/>
                  <a:gd name="T22" fmla="*/ 264 w 467"/>
                  <a:gd name="T23" fmla="*/ 29 h 233"/>
                  <a:gd name="T24" fmla="*/ 272 w 467"/>
                  <a:gd name="T25" fmla="*/ 15 h 233"/>
                  <a:gd name="T26" fmla="*/ 251 w 467"/>
                  <a:gd name="T27" fmla="*/ 11 h 233"/>
                  <a:gd name="T28" fmla="*/ 238 w 467"/>
                  <a:gd name="T29" fmla="*/ 6 h 233"/>
                  <a:gd name="T30" fmla="*/ 19 w 467"/>
                  <a:gd name="T31" fmla="*/ 17 h 233"/>
                  <a:gd name="T32" fmla="*/ 14 w 467"/>
                  <a:gd name="T33" fmla="*/ 16 h 233"/>
                  <a:gd name="T34" fmla="*/ 0 w 467"/>
                  <a:gd name="T35" fmla="*/ 13 h 233"/>
                  <a:gd name="T36" fmla="*/ 8 w 467"/>
                  <a:gd name="T37" fmla="*/ 34 h 233"/>
                  <a:gd name="T38" fmla="*/ 3 w 467"/>
                  <a:gd name="T39" fmla="*/ 74 h 233"/>
                  <a:gd name="T40" fmla="*/ 9 w 467"/>
                  <a:gd name="T41" fmla="*/ 108 h 233"/>
                  <a:gd name="T42" fmla="*/ 22 w 467"/>
                  <a:gd name="T43" fmla="*/ 124 h 233"/>
                  <a:gd name="T44" fmla="*/ 36 w 467"/>
                  <a:gd name="T45" fmla="*/ 147 h 233"/>
                  <a:gd name="T46" fmla="*/ 60 w 467"/>
                  <a:gd name="T47" fmla="*/ 162 h 233"/>
                  <a:gd name="T48" fmla="*/ 89 w 467"/>
                  <a:gd name="T49" fmla="*/ 169 h 233"/>
                  <a:gd name="T50" fmla="*/ 136 w 467"/>
                  <a:gd name="T51" fmla="*/ 173 h 233"/>
                  <a:gd name="T52" fmla="*/ 162 w 467"/>
                  <a:gd name="T53" fmla="*/ 187 h 233"/>
                  <a:gd name="T54" fmla="*/ 181 w 467"/>
                  <a:gd name="T55" fmla="*/ 190 h 233"/>
                  <a:gd name="T56" fmla="*/ 205 w 467"/>
                  <a:gd name="T57" fmla="*/ 215 h 233"/>
                  <a:gd name="T58" fmla="*/ 222 w 467"/>
                  <a:gd name="T59" fmla="*/ 225 h 233"/>
                  <a:gd name="T60" fmla="*/ 227 w 467"/>
                  <a:gd name="T61" fmla="*/ 202 h 233"/>
                  <a:gd name="T62" fmla="*/ 244 w 467"/>
                  <a:gd name="T63" fmla="*/ 192 h 233"/>
                  <a:gd name="T64" fmla="*/ 257 w 467"/>
                  <a:gd name="T65" fmla="*/ 190 h 233"/>
                  <a:gd name="T66" fmla="*/ 276 w 467"/>
                  <a:gd name="T67" fmla="*/ 195 h 233"/>
                  <a:gd name="T68" fmla="*/ 284 w 467"/>
                  <a:gd name="T69" fmla="*/ 193 h 233"/>
                  <a:gd name="T70" fmla="*/ 295 w 467"/>
                  <a:gd name="T71" fmla="*/ 183 h 233"/>
                  <a:gd name="T72" fmla="*/ 317 w 467"/>
                  <a:gd name="T73" fmla="*/ 190 h 233"/>
                  <a:gd name="T74" fmla="*/ 338 w 467"/>
                  <a:gd name="T75" fmla="*/ 197 h 233"/>
                  <a:gd name="T76" fmla="*/ 345 w 467"/>
                  <a:gd name="T77" fmla="*/ 222 h 233"/>
                  <a:gd name="T78" fmla="*/ 360 w 467"/>
                  <a:gd name="T79" fmla="*/ 221 h 233"/>
                  <a:gd name="T80" fmla="*/ 349 w 467"/>
                  <a:gd name="T81" fmla="*/ 181 h 233"/>
                  <a:gd name="T82" fmla="*/ 372 w 467"/>
                  <a:gd name="T83" fmla="*/ 154 h 233"/>
                  <a:gd name="T84" fmla="*/ 386 w 467"/>
                  <a:gd name="T85" fmla="*/ 141 h 233"/>
                  <a:gd name="T86" fmla="*/ 395 w 467"/>
                  <a:gd name="T87" fmla="*/ 134 h 233"/>
                  <a:gd name="T88" fmla="*/ 390 w 467"/>
                  <a:gd name="T89" fmla="*/ 122 h 233"/>
                  <a:gd name="T90" fmla="*/ 389 w 467"/>
                  <a:gd name="T91" fmla="*/ 101 h 233"/>
                  <a:gd name="T92" fmla="*/ 393 w 467"/>
                  <a:gd name="T93" fmla="*/ 119 h 233"/>
                  <a:gd name="T94" fmla="*/ 398 w 467"/>
                  <a:gd name="T95" fmla="*/ 103 h 233"/>
                  <a:gd name="T96" fmla="*/ 413 w 467"/>
                  <a:gd name="T97" fmla="*/ 90 h 233"/>
                  <a:gd name="T98" fmla="*/ 425 w 467"/>
                  <a:gd name="T99" fmla="*/ 82 h 233"/>
                  <a:gd name="T100" fmla="*/ 434 w 467"/>
                  <a:gd name="T101" fmla="*/ 73 h 233"/>
                  <a:gd name="T102" fmla="*/ 445 w 467"/>
                  <a:gd name="T103" fmla="*/ 58 h 233"/>
                  <a:gd name="T104" fmla="*/ 467 w 467"/>
                  <a:gd name="T105" fmla="*/ 48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67" h="233">
                    <a:moveTo>
                      <a:pt x="460" y="25"/>
                    </a:moveTo>
                    <a:cubicBezTo>
                      <a:pt x="460" y="23"/>
                      <a:pt x="452" y="25"/>
                      <a:pt x="449" y="22"/>
                    </a:cubicBezTo>
                    <a:cubicBezTo>
                      <a:pt x="446" y="19"/>
                      <a:pt x="440" y="31"/>
                      <a:pt x="439" y="36"/>
                    </a:cubicBezTo>
                    <a:cubicBezTo>
                      <a:pt x="438" y="41"/>
                      <a:pt x="429" y="47"/>
                      <a:pt x="429" y="47"/>
                    </a:cubicBezTo>
                    <a:cubicBezTo>
                      <a:pt x="429" y="47"/>
                      <a:pt x="404" y="47"/>
                      <a:pt x="401" y="47"/>
                    </a:cubicBezTo>
                    <a:cubicBezTo>
                      <a:pt x="400" y="47"/>
                      <a:pt x="394" y="52"/>
                      <a:pt x="391" y="55"/>
                    </a:cubicBezTo>
                    <a:cubicBezTo>
                      <a:pt x="391" y="55"/>
                      <a:pt x="391" y="55"/>
                      <a:pt x="391" y="56"/>
                    </a:cubicBezTo>
                    <a:cubicBezTo>
                      <a:pt x="393" y="60"/>
                      <a:pt x="384" y="63"/>
                      <a:pt x="375" y="63"/>
                    </a:cubicBezTo>
                    <a:cubicBezTo>
                      <a:pt x="372" y="64"/>
                      <a:pt x="370" y="64"/>
                      <a:pt x="369" y="64"/>
                    </a:cubicBezTo>
                    <a:cubicBezTo>
                      <a:pt x="369" y="65"/>
                      <a:pt x="369" y="66"/>
                      <a:pt x="369" y="67"/>
                    </a:cubicBezTo>
                    <a:cubicBezTo>
                      <a:pt x="369" y="68"/>
                      <a:pt x="368" y="69"/>
                      <a:pt x="367" y="69"/>
                    </a:cubicBezTo>
                    <a:cubicBezTo>
                      <a:pt x="366" y="72"/>
                      <a:pt x="355" y="77"/>
                      <a:pt x="348" y="81"/>
                    </a:cubicBezTo>
                    <a:cubicBezTo>
                      <a:pt x="342" y="84"/>
                      <a:pt x="332" y="82"/>
                      <a:pt x="332" y="77"/>
                    </a:cubicBezTo>
                    <a:cubicBezTo>
                      <a:pt x="332" y="72"/>
                      <a:pt x="337" y="73"/>
                      <a:pt x="338" y="75"/>
                    </a:cubicBezTo>
                    <a:cubicBezTo>
                      <a:pt x="339" y="76"/>
                      <a:pt x="340" y="76"/>
                      <a:pt x="342" y="74"/>
                    </a:cubicBezTo>
                    <a:cubicBezTo>
                      <a:pt x="340" y="73"/>
                      <a:pt x="340" y="70"/>
                      <a:pt x="340" y="68"/>
                    </a:cubicBezTo>
                    <a:cubicBezTo>
                      <a:pt x="338" y="67"/>
                      <a:pt x="342" y="59"/>
                      <a:pt x="337" y="58"/>
                    </a:cubicBezTo>
                    <a:cubicBezTo>
                      <a:pt x="333" y="56"/>
                      <a:pt x="328" y="64"/>
                      <a:pt x="329" y="59"/>
                    </a:cubicBezTo>
                    <a:cubicBezTo>
                      <a:pt x="330" y="55"/>
                      <a:pt x="336" y="51"/>
                      <a:pt x="332" y="45"/>
                    </a:cubicBezTo>
                    <a:cubicBezTo>
                      <a:pt x="328" y="39"/>
                      <a:pt x="321" y="39"/>
                      <a:pt x="320" y="43"/>
                    </a:cubicBezTo>
                    <a:cubicBezTo>
                      <a:pt x="318" y="48"/>
                      <a:pt x="313" y="46"/>
                      <a:pt x="311" y="49"/>
                    </a:cubicBezTo>
                    <a:cubicBezTo>
                      <a:pt x="310" y="53"/>
                      <a:pt x="308" y="61"/>
                      <a:pt x="309" y="66"/>
                    </a:cubicBezTo>
                    <a:cubicBezTo>
                      <a:pt x="311" y="72"/>
                      <a:pt x="309" y="75"/>
                      <a:pt x="304" y="78"/>
                    </a:cubicBezTo>
                    <a:cubicBezTo>
                      <a:pt x="298" y="81"/>
                      <a:pt x="295" y="73"/>
                      <a:pt x="297" y="63"/>
                    </a:cubicBezTo>
                    <a:cubicBezTo>
                      <a:pt x="299" y="56"/>
                      <a:pt x="303" y="49"/>
                      <a:pt x="299" y="49"/>
                    </a:cubicBezTo>
                    <a:cubicBezTo>
                      <a:pt x="296" y="49"/>
                      <a:pt x="304" y="40"/>
                      <a:pt x="311" y="39"/>
                    </a:cubicBezTo>
                    <a:cubicBezTo>
                      <a:pt x="319" y="37"/>
                      <a:pt x="328" y="37"/>
                      <a:pt x="328" y="35"/>
                    </a:cubicBezTo>
                    <a:cubicBezTo>
                      <a:pt x="328" y="35"/>
                      <a:pt x="328" y="35"/>
                      <a:pt x="329" y="34"/>
                    </a:cubicBezTo>
                    <a:cubicBezTo>
                      <a:pt x="328" y="33"/>
                      <a:pt x="326" y="32"/>
                      <a:pt x="324" y="31"/>
                    </a:cubicBezTo>
                    <a:cubicBezTo>
                      <a:pt x="324" y="32"/>
                      <a:pt x="324" y="32"/>
                      <a:pt x="323" y="32"/>
                    </a:cubicBezTo>
                    <a:cubicBezTo>
                      <a:pt x="321" y="34"/>
                      <a:pt x="321" y="29"/>
                      <a:pt x="316" y="29"/>
                    </a:cubicBezTo>
                    <a:cubicBezTo>
                      <a:pt x="311" y="29"/>
                      <a:pt x="305" y="34"/>
                      <a:pt x="301" y="32"/>
                    </a:cubicBezTo>
                    <a:cubicBezTo>
                      <a:pt x="297" y="30"/>
                      <a:pt x="299" y="27"/>
                      <a:pt x="295" y="27"/>
                    </a:cubicBezTo>
                    <a:cubicBezTo>
                      <a:pt x="291" y="27"/>
                      <a:pt x="298" y="20"/>
                      <a:pt x="292" y="23"/>
                    </a:cubicBezTo>
                    <a:cubicBezTo>
                      <a:pt x="286" y="26"/>
                      <a:pt x="278" y="34"/>
                      <a:pt x="274" y="30"/>
                    </a:cubicBezTo>
                    <a:cubicBezTo>
                      <a:pt x="270" y="27"/>
                      <a:pt x="266" y="31"/>
                      <a:pt x="264" y="29"/>
                    </a:cubicBezTo>
                    <a:cubicBezTo>
                      <a:pt x="261" y="26"/>
                      <a:pt x="274" y="18"/>
                      <a:pt x="280" y="18"/>
                    </a:cubicBezTo>
                    <a:cubicBezTo>
                      <a:pt x="281" y="18"/>
                      <a:pt x="282" y="18"/>
                      <a:pt x="284" y="17"/>
                    </a:cubicBezTo>
                    <a:cubicBezTo>
                      <a:pt x="281" y="15"/>
                      <a:pt x="274" y="13"/>
                      <a:pt x="272" y="15"/>
                    </a:cubicBezTo>
                    <a:cubicBezTo>
                      <a:pt x="270" y="18"/>
                      <a:pt x="267" y="16"/>
                      <a:pt x="265" y="14"/>
                    </a:cubicBezTo>
                    <a:cubicBezTo>
                      <a:pt x="264" y="12"/>
                      <a:pt x="262" y="14"/>
                      <a:pt x="259" y="11"/>
                    </a:cubicBezTo>
                    <a:cubicBezTo>
                      <a:pt x="256" y="8"/>
                      <a:pt x="253" y="10"/>
                      <a:pt x="251" y="11"/>
                    </a:cubicBezTo>
                    <a:cubicBezTo>
                      <a:pt x="250" y="12"/>
                      <a:pt x="248" y="10"/>
                      <a:pt x="244" y="9"/>
                    </a:cubicBezTo>
                    <a:cubicBezTo>
                      <a:pt x="241" y="7"/>
                      <a:pt x="244" y="4"/>
                      <a:pt x="241" y="2"/>
                    </a:cubicBezTo>
                    <a:cubicBezTo>
                      <a:pt x="238" y="0"/>
                      <a:pt x="238" y="6"/>
                      <a:pt x="238" y="6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20" y="11"/>
                      <a:pt x="18" y="13"/>
                      <a:pt x="19" y="17"/>
                    </a:cubicBezTo>
                    <a:cubicBezTo>
                      <a:pt x="20" y="20"/>
                      <a:pt x="19" y="25"/>
                      <a:pt x="16" y="25"/>
                    </a:cubicBezTo>
                    <a:cubicBezTo>
                      <a:pt x="14" y="25"/>
                      <a:pt x="13" y="22"/>
                      <a:pt x="15" y="21"/>
                    </a:cubicBezTo>
                    <a:cubicBezTo>
                      <a:pt x="17" y="20"/>
                      <a:pt x="16" y="16"/>
                      <a:pt x="14" y="16"/>
                    </a:cubicBezTo>
                    <a:cubicBezTo>
                      <a:pt x="13" y="16"/>
                      <a:pt x="13" y="14"/>
                      <a:pt x="13" y="13"/>
                    </a:cubicBezTo>
                    <a:cubicBezTo>
                      <a:pt x="9" y="14"/>
                      <a:pt x="5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6"/>
                      <a:pt x="1" y="20"/>
                      <a:pt x="4" y="24"/>
                    </a:cubicBezTo>
                    <a:cubicBezTo>
                      <a:pt x="7" y="28"/>
                      <a:pt x="5" y="30"/>
                      <a:pt x="8" y="32"/>
                    </a:cubicBezTo>
                    <a:cubicBezTo>
                      <a:pt x="10" y="33"/>
                      <a:pt x="10" y="35"/>
                      <a:pt x="8" y="34"/>
                    </a:cubicBezTo>
                    <a:cubicBezTo>
                      <a:pt x="5" y="34"/>
                      <a:pt x="7" y="36"/>
                      <a:pt x="6" y="42"/>
                    </a:cubicBezTo>
                    <a:cubicBezTo>
                      <a:pt x="5" y="47"/>
                      <a:pt x="5" y="58"/>
                      <a:pt x="5" y="61"/>
                    </a:cubicBezTo>
                    <a:cubicBezTo>
                      <a:pt x="4" y="65"/>
                      <a:pt x="1" y="70"/>
                      <a:pt x="3" y="74"/>
                    </a:cubicBezTo>
                    <a:cubicBezTo>
                      <a:pt x="5" y="77"/>
                      <a:pt x="7" y="82"/>
                      <a:pt x="5" y="87"/>
                    </a:cubicBezTo>
                    <a:cubicBezTo>
                      <a:pt x="4" y="91"/>
                      <a:pt x="4" y="94"/>
                      <a:pt x="6" y="97"/>
                    </a:cubicBezTo>
                    <a:cubicBezTo>
                      <a:pt x="8" y="101"/>
                      <a:pt x="7" y="107"/>
                      <a:pt x="9" y="108"/>
                    </a:cubicBezTo>
                    <a:cubicBezTo>
                      <a:pt x="11" y="109"/>
                      <a:pt x="13" y="112"/>
                      <a:pt x="15" y="115"/>
                    </a:cubicBezTo>
                    <a:cubicBezTo>
                      <a:pt x="17" y="118"/>
                      <a:pt x="19" y="116"/>
                      <a:pt x="19" y="119"/>
                    </a:cubicBezTo>
                    <a:cubicBezTo>
                      <a:pt x="19" y="123"/>
                      <a:pt x="19" y="123"/>
                      <a:pt x="22" y="124"/>
                    </a:cubicBezTo>
                    <a:cubicBezTo>
                      <a:pt x="25" y="126"/>
                      <a:pt x="23" y="129"/>
                      <a:pt x="23" y="131"/>
                    </a:cubicBezTo>
                    <a:cubicBezTo>
                      <a:pt x="23" y="132"/>
                      <a:pt x="27" y="136"/>
                      <a:pt x="32" y="140"/>
                    </a:cubicBezTo>
                    <a:cubicBezTo>
                      <a:pt x="36" y="144"/>
                      <a:pt x="32" y="147"/>
                      <a:pt x="36" y="147"/>
                    </a:cubicBezTo>
                    <a:cubicBezTo>
                      <a:pt x="39" y="147"/>
                      <a:pt x="42" y="149"/>
                      <a:pt x="46" y="151"/>
                    </a:cubicBezTo>
                    <a:cubicBezTo>
                      <a:pt x="49" y="153"/>
                      <a:pt x="50" y="152"/>
                      <a:pt x="53" y="153"/>
                    </a:cubicBezTo>
                    <a:cubicBezTo>
                      <a:pt x="55" y="153"/>
                      <a:pt x="59" y="158"/>
                      <a:pt x="60" y="162"/>
                    </a:cubicBezTo>
                    <a:cubicBezTo>
                      <a:pt x="60" y="163"/>
                      <a:pt x="61" y="165"/>
                      <a:pt x="62" y="167"/>
                    </a:cubicBezTo>
                    <a:cubicBezTo>
                      <a:pt x="80" y="164"/>
                      <a:pt x="80" y="164"/>
                      <a:pt x="80" y="164"/>
                    </a:cubicBezTo>
                    <a:cubicBezTo>
                      <a:pt x="80" y="164"/>
                      <a:pt x="86" y="168"/>
                      <a:pt x="89" y="169"/>
                    </a:cubicBezTo>
                    <a:cubicBezTo>
                      <a:pt x="93" y="170"/>
                      <a:pt x="110" y="176"/>
                      <a:pt x="110" y="176"/>
                    </a:cubicBezTo>
                    <a:cubicBezTo>
                      <a:pt x="133" y="176"/>
                      <a:pt x="133" y="176"/>
                      <a:pt x="133" y="176"/>
                    </a:cubicBez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48" y="173"/>
                      <a:pt x="148" y="173"/>
                      <a:pt x="148" y="173"/>
                    </a:cubicBezTo>
                    <a:cubicBezTo>
                      <a:pt x="148" y="173"/>
                      <a:pt x="156" y="180"/>
                      <a:pt x="157" y="181"/>
                    </a:cubicBezTo>
                    <a:cubicBezTo>
                      <a:pt x="158" y="181"/>
                      <a:pt x="162" y="185"/>
                      <a:pt x="162" y="187"/>
                    </a:cubicBezTo>
                    <a:cubicBezTo>
                      <a:pt x="162" y="189"/>
                      <a:pt x="163" y="191"/>
                      <a:pt x="165" y="192"/>
                    </a:cubicBezTo>
                    <a:cubicBezTo>
                      <a:pt x="167" y="193"/>
                      <a:pt x="174" y="197"/>
                      <a:pt x="175" y="197"/>
                    </a:cubicBezTo>
                    <a:cubicBezTo>
                      <a:pt x="176" y="197"/>
                      <a:pt x="178" y="189"/>
                      <a:pt x="181" y="190"/>
                    </a:cubicBezTo>
                    <a:cubicBezTo>
                      <a:pt x="184" y="190"/>
                      <a:pt x="194" y="192"/>
                      <a:pt x="195" y="198"/>
                    </a:cubicBezTo>
                    <a:cubicBezTo>
                      <a:pt x="197" y="203"/>
                      <a:pt x="201" y="207"/>
                      <a:pt x="203" y="209"/>
                    </a:cubicBezTo>
                    <a:cubicBezTo>
                      <a:pt x="204" y="210"/>
                      <a:pt x="204" y="213"/>
                      <a:pt x="205" y="215"/>
                    </a:cubicBezTo>
                    <a:cubicBezTo>
                      <a:pt x="206" y="216"/>
                      <a:pt x="206" y="220"/>
                      <a:pt x="207" y="220"/>
                    </a:cubicBezTo>
                    <a:cubicBezTo>
                      <a:pt x="208" y="220"/>
                      <a:pt x="215" y="224"/>
                      <a:pt x="218" y="224"/>
                    </a:cubicBezTo>
                    <a:cubicBezTo>
                      <a:pt x="219" y="224"/>
                      <a:pt x="220" y="224"/>
                      <a:pt x="222" y="225"/>
                    </a:cubicBezTo>
                    <a:cubicBezTo>
                      <a:pt x="222" y="219"/>
                      <a:pt x="215" y="217"/>
                      <a:pt x="219" y="215"/>
                    </a:cubicBezTo>
                    <a:cubicBezTo>
                      <a:pt x="224" y="211"/>
                      <a:pt x="219" y="208"/>
                      <a:pt x="221" y="207"/>
                    </a:cubicBezTo>
                    <a:cubicBezTo>
                      <a:pt x="223" y="205"/>
                      <a:pt x="227" y="204"/>
                      <a:pt x="227" y="202"/>
                    </a:cubicBezTo>
                    <a:cubicBezTo>
                      <a:pt x="227" y="200"/>
                      <a:pt x="229" y="200"/>
                      <a:pt x="232" y="200"/>
                    </a:cubicBezTo>
                    <a:cubicBezTo>
                      <a:pt x="235" y="200"/>
                      <a:pt x="240" y="195"/>
                      <a:pt x="240" y="193"/>
                    </a:cubicBezTo>
                    <a:cubicBezTo>
                      <a:pt x="239" y="192"/>
                      <a:pt x="240" y="191"/>
                      <a:pt x="244" y="192"/>
                    </a:cubicBezTo>
                    <a:cubicBezTo>
                      <a:pt x="247" y="193"/>
                      <a:pt x="247" y="188"/>
                      <a:pt x="249" y="189"/>
                    </a:cubicBezTo>
                    <a:cubicBezTo>
                      <a:pt x="251" y="189"/>
                      <a:pt x="253" y="191"/>
                      <a:pt x="253" y="189"/>
                    </a:cubicBezTo>
                    <a:cubicBezTo>
                      <a:pt x="253" y="187"/>
                      <a:pt x="255" y="188"/>
                      <a:pt x="257" y="190"/>
                    </a:cubicBezTo>
                    <a:cubicBezTo>
                      <a:pt x="258" y="192"/>
                      <a:pt x="263" y="193"/>
                      <a:pt x="263" y="190"/>
                    </a:cubicBezTo>
                    <a:cubicBezTo>
                      <a:pt x="264" y="188"/>
                      <a:pt x="266" y="190"/>
                      <a:pt x="269" y="193"/>
                    </a:cubicBezTo>
                    <a:cubicBezTo>
                      <a:pt x="271" y="195"/>
                      <a:pt x="272" y="194"/>
                      <a:pt x="276" y="195"/>
                    </a:cubicBezTo>
                    <a:cubicBezTo>
                      <a:pt x="279" y="195"/>
                      <a:pt x="279" y="194"/>
                      <a:pt x="279" y="192"/>
                    </a:cubicBezTo>
                    <a:cubicBezTo>
                      <a:pt x="279" y="190"/>
                      <a:pt x="283" y="196"/>
                      <a:pt x="286" y="197"/>
                    </a:cubicBezTo>
                    <a:cubicBezTo>
                      <a:pt x="290" y="197"/>
                      <a:pt x="287" y="195"/>
                      <a:pt x="284" y="193"/>
                    </a:cubicBezTo>
                    <a:cubicBezTo>
                      <a:pt x="282" y="191"/>
                      <a:pt x="285" y="190"/>
                      <a:pt x="283" y="188"/>
                    </a:cubicBezTo>
                    <a:cubicBezTo>
                      <a:pt x="281" y="187"/>
                      <a:pt x="286" y="184"/>
                      <a:pt x="290" y="185"/>
                    </a:cubicBezTo>
                    <a:cubicBezTo>
                      <a:pt x="294" y="185"/>
                      <a:pt x="294" y="186"/>
                      <a:pt x="295" y="183"/>
                    </a:cubicBezTo>
                    <a:cubicBezTo>
                      <a:pt x="297" y="181"/>
                      <a:pt x="299" y="183"/>
                      <a:pt x="299" y="185"/>
                    </a:cubicBezTo>
                    <a:cubicBezTo>
                      <a:pt x="299" y="188"/>
                      <a:pt x="306" y="184"/>
                      <a:pt x="309" y="184"/>
                    </a:cubicBezTo>
                    <a:cubicBezTo>
                      <a:pt x="313" y="184"/>
                      <a:pt x="317" y="187"/>
                      <a:pt x="317" y="190"/>
                    </a:cubicBezTo>
                    <a:cubicBezTo>
                      <a:pt x="317" y="192"/>
                      <a:pt x="320" y="193"/>
                      <a:pt x="322" y="190"/>
                    </a:cubicBezTo>
                    <a:cubicBezTo>
                      <a:pt x="325" y="188"/>
                      <a:pt x="327" y="185"/>
                      <a:pt x="330" y="188"/>
                    </a:cubicBezTo>
                    <a:cubicBezTo>
                      <a:pt x="332" y="190"/>
                      <a:pt x="335" y="194"/>
                      <a:pt x="338" y="197"/>
                    </a:cubicBezTo>
                    <a:cubicBezTo>
                      <a:pt x="341" y="200"/>
                      <a:pt x="337" y="204"/>
                      <a:pt x="338" y="206"/>
                    </a:cubicBezTo>
                    <a:cubicBezTo>
                      <a:pt x="340" y="208"/>
                      <a:pt x="338" y="212"/>
                      <a:pt x="342" y="214"/>
                    </a:cubicBezTo>
                    <a:cubicBezTo>
                      <a:pt x="345" y="216"/>
                      <a:pt x="342" y="222"/>
                      <a:pt x="345" y="222"/>
                    </a:cubicBezTo>
                    <a:cubicBezTo>
                      <a:pt x="348" y="223"/>
                      <a:pt x="350" y="228"/>
                      <a:pt x="350" y="229"/>
                    </a:cubicBezTo>
                    <a:cubicBezTo>
                      <a:pt x="351" y="231"/>
                      <a:pt x="356" y="233"/>
                      <a:pt x="356" y="230"/>
                    </a:cubicBezTo>
                    <a:cubicBezTo>
                      <a:pt x="357" y="227"/>
                      <a:pt x="360" y="224"/>
                      <a:pt x="360" y="221"/>
                    </a:cubicBezTo>
                    <a:cubicBezTo>
                      <a:pt x="360" y="218"/>
                      <a:pt x="358" y="208"/>
                      <a:pt x="355" y="205"/>
                    </a:cubicBezTo>
                    <a:cubicBezTo>
                      <a:pt x="353" y="202"/>
                      <a:pt x="356" y="201"/>
                      <a:pt x="353" y="197"/>
                    </a:cubicBezTo>
                    <a:cubicBezTo>
                      <a:pt x="350" y="193"/>
                      <a:pt x="348" y="187"/>
                      <a:pt x="349" y="181"/>
                    </a:cubicBezTo>
                    <a:cubicBezTo>
                      <a:pt x="349" y="176"/>
                      <a:pt x="355" y="167"/>
                      <a:pt x="358" y="165"/>
                    </a:cubicBezTo>
                    <a:cubicBezTo>
                      <a:pt x="361" y="162"/>
                      <a:pt x="365" y="163"/>
                      <a:pt x="365" y="160"/>
                    </a:cubicBezTo>
                    <a:cubicBezTo>
                      <a:pt x="366" y="158"/>
                      <a:pt x="370" y="154"/>
                      <a:pt x="372" y="154"/>
                    </a:cubicBezTo>
                    <a:cubicBezTo>
                      <a:pt x="374" y="154"/>
                      <a:pt x="376" y="155"/>
                      <a:pt x="377" y="152"/>
                    </a:cubicBezTo>
                    <a:cubicBezTo>
                      <a:pt x="377" y="150"/>
                      <a:pt x="381" y="147"/>
                      <a:pt x="385" y="146"/>
                    </a:cubicBezTo>
                    <a:cubicBezTo>
                      <a:pt x="390" y="146"/>
                      <a:pt x="387" y="143"/>
                      <a:pt x="386" y="141"/>
                    </a:cubicBezTo>
                    <a:cubicBezTo>
                      <a:pt x="385" y="139"/>
                      <a:pt x="387" y="137"/>
                      <a:pt x="388" y="138"/>
                    </a:cubicBezTo>
                    <a:cubicBezTo>
                      <a:pt x="389" y="140"/>
                      <a:pt x="392" y="140"/>
                      <a:pt x="393" y="139"/>
                    </a:cubicBezTo>
                    <a:cubicBezTo>
                      <a:pt x="395" y="137"/>
                      <a:pt x="399" y="134"/>
                      <a:pt x="395" y="134"/>
                    </a:cubicBezTo>
                    <a:cubicBezTo>
                      <a:pt x="391" y="134"/>
                      <a:pt x="391" y="132"/>
                      <a:pt x="393" y="131"/>
                    </a:cubicBezTo>
                    <a:cubicBezTo>
                      <a:pt x="395" y="130"/>
                      <a:pt x="393" y="126"/>
                      <a:pt x="390" y="126"/>
                    </a:cubicBezTo>
                    <a:cubicBezTo>
                      <a:pt x="387" y="125"/>
                      <a:pt x="388" y="124"/>
                      <a:pt x="390" y="122"/>
                    </a:cubicBezTo>
                    <a:cubicBezTo>
                      <a:pt x="392" y="120"/>
                      <a:pt x="387" y="116"/>
                      <a:pt x="385" y="115"/>
                    </a:cubicBezTo>
                    <a:cubicBezTo>
                      <a:pt x="382" y="113"/>
                      <a:pt x="386" y="112"/>
                      <a:pt x="388" y="112"/>
                    </a:cubicBezTo>
                    <a:cubicBezTo>
                      <a:pt x="390" y="112"/>
                      <a:pt x="388" y="103"/>
                      <a:pt x="389" y="101"/>
                    </a:cubicBezTo>
                    <a:cubicBezTo>
                      <a:pt x="390" y="100"/>
                      <a:pt x="393" y="100"/>
                      <a:pt x="392" y="101"/>
                    </a:cubicBezTo>
                    <a:cubicBezTo>
                      <a:pt x="391" y="103"/>
                      <a:pt x="389" y="107"/>
                      <a:pt x="391" y="109"/>
                    </a:cubicBezTo>
                    <a:cubicBezTo>
                      <a:pt x="393" y="112"/>
                      <a:pt x="394" y="115"/>
                      <a:pt x="393" y="119"/>
                    </a:cubicBezTo>
                    <a:cubicBezTo>
                      <a:pt x="392" y="123"/>
                      <a:pt x="394" y="122"/>
                      <a:pt x="397" y="117"/>
                    </a:cubicBezTo>
                    <a:cubicBezTo>
                      <a:pt x="399" y="111"/>
                      <a:pt x="400" y="107"/>
                      <a:pt x="398" y="106"/>
                    </a:cubicBezTo>
                    <a:cubicBezTo>
                      <a:pt x="396" y="106"/>
                      <a:pt x="396" y="100"/>
                      <a:pt x="398" y="103"/>
                    </a:cubicBezTo>
                    <a:cubicBezTo>
                      <a:pt x="400" y="105"/>
                      <a:pt x="401" y="106"/>
                      <a:pt x="404" y="102"/>
                    </a:cubicBezTo>
                    <a:cubicBezTo>
                      <a:pt x="407" y="99"/>
                      <a:pt x="410" y="94"/>
                      <a:pt x="408" y="92"/>
                    </a:cubicBezTo>
                    <a:cubicBezTo>
                      <a:pt x="406" y="91"/>
                      <a:pt x="409" y="90"/>
                      <a:pt x="413" y="90"/>
                    </a:cubicBezTo>
                    <a:cubicBezTo>
                      <a:pt x="416" y="90"/>
                      <a:pt x="424" y="88"/>
                      <a:pt x="425" y="87"/>
                    </a:cubicBezTo>
                    <a:cubicBezTo>
                      <a:pt x="426" y="83"/>
                      <a:pt x="412" y="88"/>
                      <a:pt x="412" y="86"/>
                    </a:cubicBezTo>
                    <a:cubicBezTo>
                      <a:pt x="412" y="85"/>
                      <a:pt x="421" y="83"/>
                      <a:pt x="425" y="82"/>
                    </a:cubicBezTo>
                    <a:cubicBezTo>
                      <a:pt x="429" y="82"/>
                      <a:pt x="427" y="77"/>
                      <a:pt x="429" y="79"/>
                    </a:cubicBezTo>
                    <a:cubicBezTo>
                      <a:pt x="431" y="81"/>
                      <a:pt x="434" y="81"/>
                      <a:pt x="436" y="80"/>
                    </a:cubicBezTo>
                    <a:cubicBezTo>
                      <a:pt x="438" y="78"/>
                      <a:pt x="437" y="74"/>
                      <a:pt x="434" y="73"/>
                    </a:cubicBezTo>
                    <a:cubicBezTo>
                      <a:pt x="431" y="73"/>
                      <a:pt x="436" y="71"/>
                      <a:pt x="435" y="69"/>
                    </a:cubicBezTo>
                    <a:cubicBezTo>
                      <a:pt x="434" y="68"/>
                      <a:pt x="437" y="61"/>
                      <a:pt x="440" y="60"/>
                    </a:cubicBezTo>
                    <a:cubicBezTo>
                      <a:pt x="444" y="60"/>
                      <a:pt x="442" y="58"/>
                      <a:pt x="445" y="58"/>
                    </a:cubicBezTo>
                    <a:cubicBezTo>
                      <a:pt x="448" y="58"/>
                      <a:pt x="448" y="54"/>
                      <a:pt x="451" y="52"/>
                    </a:cubicBezTo>
                    <a:cubicBezTo>
                      <a:pt x="453" y="49"/>
                      <a:pt x="457" y="56"/>
                      <a:pt x="461" y="52"/>
                    </a:cubicBezTo>
                    <a:cubicBezTo>
                      <a:pt x="462" y="51"/>
                      <a:pt x="464" y="49"/>
                      <a:pt x="467" y="48"/>
                    </a:cubicBezTo>
                    <a:cubicBezTo>
                      <a:pt x="457" y="35"/>
                      <a:pt x="460" y="27"/>
                      <a:pt x="46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8" name="Freeform 133">
                <a:extLst>
                  <a:ext uri="{FF2B5EF4-FFF2-40B4-BE49-F238E27FC236}">
                    <a16:creationId xmlns:a16="http://schemas.microsoft.com/office/drawing/2014/main" id="{FB5F7FD9-34BE-47F1-B479-8B503940BC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47817" y="3212745"/>
                <a:ext cx="239653" cy="170643"/>
              </a:xfrm>
              <a:custGeom>
                <a:avLst/>
                <a:gdLst>
                  <a:gd name="T0" fmla="*/ 102 w 104"/>
                  <a:gd name="T1" fmla="*/ 13 h 74"/>
                  <a:gd name="T2" fmla="*/ 94 w 104"/>
                  <a:gd name="T3" fmla="*/ 13 h 74"/>
                  <a:gd name="T4" fmla="*/ 85 w 104"/>
                  <a:gd name="T5" fmla="*/ 11 h 74"/>
                  <a:gd name="T6" fmla="*/ 81 w 104"/>
                  <a:gd name="T7" fmla="*/ 10 h 74"/>
                  <a:gd name="T8" fmla="*/ 74 w 104"/>
                  <a:gd name="T9" fmla="*/ 11 h 74"/>
                  <a:gd name="T10" fmla="*/ 67 w 104"/>
                  <a:gd name="T11" fmla="*/ 7 h 74"/>
                  <a:gd name="T12" fmla="*/ 62 w 104"/>
                  <a:gd name="T13" fmla="*/ 5 h 74"/>
                  <a:gd name="T14" fmla="*/ 48 w 104"/>
                  <a:gd name="T15" fmla="*/ 3 h 74"/>
                  <a:gd name="T16" fmla="*/ 22 w 104"/>
                  <a:gd name="T17" fmla="*/ 3 h 74"/>
                  <a:gd name="T18" fmla="*/ 12 w 104"/>
                  <a:gd name="T19" fmla="*/ 0 h 74"/>
                  <a:gd name="T20" fmla="*/ 5 w 104"/>
                  <a:gd name="T21" fmla="*/ 4 h 74"/>
                  <a:gd name="T22" fmla="*/ 3 w 104"/>
                  <a:gd name="T23" fmla="*/ 10 h 74"/>
                  <a:gd name="T24" fmla="*/ 5 w 104"/>
                  <a:gd name="T25" fmla="*/ 18 h 74"/>
                  <a:gd name="T26" fmla="*/ 7 w 104"/>
                  <a:gd name="T27" fmla="*/ 17 h 74"/>
                  <a:gd name="T28" fmla="*/ 10 w 104"/>
                  <a:gd name="T29" fmla="*/ 18 h 74"/>
                  <a:gd name="T30" fmla="*/ 15 w 104"/>
                  <a:gd name="T31" fmla="*/ 19 h 74"/>
                  <a:gd name="T32" fmla="*/ 18 w 104"/>
                  <a:gd name="T33" fmla="*/ 19 h 74"/>
                  <a:gd name="T34" fmla="*/ 23 w 104"/>
                  <a:gd name="T35" fmla="*/ 20 h 74"/>
                  <a:gd name="T36" fmla="*/ 25 w 104"/>
                  <a:gd name="T37" fmla="*/ 23 h 74"/>
                  <a:gd name="T38" fmla="*/ 20 w 104"/>
                  <a:gd name="T39" fmla="*/ 27 h 74"/>
                  <a:gd name="T40" fmla="*/ 20 w 104"/>
                  <a:gd name="T41" fmla="*/ 35 h 74"/>
                  <a:gd name="T42" fmla="*/ 19 w 104"/>
                  <a:gd name="T43" fmla="*/ 40 h 74"/>
                  <a:gd name="T44" fmla="*/ 17 w 104"/>
                  <a:gd name="T45" fmla="*/ 44 h 74"/>
                  <a:gd name="T46" fmla="*/ 19 w 104"/>
                  <a:gd name="T47" fmla="*/ 48 h 74"/>
                  <a:gd name="T48" fmla="*/ 17 w 104"/>
                  <a:gd name="T49" fmla="*/ 52 h 74"/>
                  <a:gd name="T50" fmla="*/ 19 w 104"/>
                  <a:gd name="T51" fmla="*/ 56 h 74"/>
                  <a:gd name="T52" fmla="*/ 16 w 104"/>
                  <a:gd name="T53" fmla="*/ 61 h 74"/>
                  <a:gd name="T54" fmla="*/ 17 w 104"/>
                  <a:gd name="T55" fmla="*/ 64 h 74"/>
                  <a:gd name="T56" fmla="*/ 21 w 104"/>
                  <a:gd name="T57" fmla="*/ 64 h 74"/>
                  <a:gd name="T58" fmla="*/ 31 w 104"/>
                  <a:gd name="T59" fmla="*/ 73 h 74"/>
                  <a:gd name="T60" fmla="*/ 33 w 104"/>
                  <a:gd name="T61" fmla="*/ 71 h 74"/>
                  <a:gd name="T62" fmla="*/ 37 w 104"/>
                  <a:gd name="T63" fmla="*/ 71 h 74"/>
                  <a:gd name="T64" fmla="*/ 45 w 104"/>
                  <a:gd name="T65" fmla="*/ 68 h 74"/>
                  <a:gd name="T66" fmla="*/ 55 w 104"/>
                  <a:gd name="T67" fmla="*/ 67 h 74"/>
                  <a:gd name="T68" fmla="*/ 61 w 104"/>
                  <a:gd name="T69" fmla="*/ 65 h 74"/>
                  <a:gd name="T70" fmla="*/ 67 w 104"/>
                  <a:gd name="T71" fmla="*/ 60 h 74"/>
                  <a:gd name="T72" fmla="*/ 70 w 104"/>
                  <a:gd name="T73" fmla="*/ 55 h 74"/>
                  <a:gd name="T74" fmla="*/ 76 w 104"/>
                  <a:gd name="T75" fmla="*/ 48 h 74"/>
                  <a:gd name="T76" fmla="*/ 76 w 104"/>
                  <a:gd name="T77" fmla="*/ 37 h 74"/>
                  <a:gd name="T78" fmla="*/ 83 w 104"/>
                  <a:gd name="T79" fmla="*/ 29 h 74"/>
                  <a:gd name="T80" fmla="*/ 90 w 104"/>
                  <a:gd name="T81" fmla="*/ 25 h 74"/>
                  <a:gd name="T82" fmla="*/ 99 w 104"/>
                  <a:gd name="T83" fmla="*/ 20 h 74"/>
                  <a:gd name="T84" fmla="*/ 102 w 104"/>
                  <a:gd name="T85" fmla="*/ 13 h 74"/>
                  <a:gd name="T86" fmla="*/ 103 w 104"/>
                  <a:gd name="T87" fmla="*/ 39 h 74"/>
                  <a:gd name="T88" fmla="*/ 96 w 104"/>
                  <a:gd name="T89" fmla="*/ 42 h 74"/>
                  <a:gd name="T90" fmla="*/ 103 w 104"/>
                  <a:gd name="T91" fmla="*/ 3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4" h="74">
                    <a:moveTo>
                      <a:pt x="102" y="13"/>
                    </a:moveTo>
                    <a:cubicBezTo>
                      <a:pt x="100" y="13"/>
                      <a:pt x="96" y="14"/>
                      <a:pt x="94" y="13"/>
                    </a:cubicBezTo>
                    <a:cubicBezTo>
                      <a:pt x="92" y="13"/>
                      <a:pt x="86" y="12"/>
                      <a:pt x="85" y="11"/>
                    </a:cubicBezTo>
                    <a:cubicBezTo>
                      <a:pt x="83" y="9"/>
                      <a:pt x="81" y="8"/>
                      <a:pt x="81" y="10"/>
                    </a:cubicBezTo>
                    <a:cubicBezTo>
                      <a:pt x="81" y="12"/>
                      <a:pt x="77" y="12"/>
                      <a:pt x="74" y="11"/>
                    </a:cubicBezTo>
                    <a:cubicBezTo>
                      <a:pt x="72" y="9"/>
                      <a:pt x="68" y="8"/>
                      <a:pt x="67" y="7"/>
                    </a:cubicBezTo>
                    <a:cubicBezTo>
                      <a:pt x="66" y="6"/>
                      <a:pt x="64" y="5"/>
                      <a:pt x="62" y="5"/>
                    </a:cubicBezTo>
                    <a:cubicBezTo>
                      <a:pt x="60" y="5"/>
                      <a:pt x="53" y="2"/>
                      <a:pt x="48" y="3"/>
                    </a:cubicBezTo>
                    <a:cubicBezTo>
                      <a:pt x="43" y="4"/>
                      <a:pt x="28" y="2"/>
                      <a:pt x="22" y="3"/>
                    </a:cubicBezTo>
                    <a:cubicBezTo>
                      <a:pt x="16" y="3"/>
                      <a:pt x="15" y="0"/>
                      <a:pt x="12" y="0"/>
                    </a:cubicBezTo>
                    <a:cubicBezTo>
                      <a:pt x="9" y="0"/>
                      <a:pt x="10" y="4"/>
                      <a:pt x="5" y="4"/>
                    </a:cubicBezTo>
                    <a:cubicBezTo>
                      <a:pt x="1" y="5"/>
                      <a:pt x="0" y="8"/>
                      <a:pt x="3" y="10"/>
                    </a:cubicBezTo>
                    <a:cubicBezTo>
                      <a:pt x="5" y="12"/>
                      <a:pt x="5" y="15"/>
                      <a:pt x="5" y="18"/>
                    </a:cubicBezTo>
                    <a:cubicBezTo>
                      <a:pt x="6" y="18"/>
                      <a:pt x="7" y="18"/>
                      <a:pt x="7" y="17"/>
                    </a:cubicBezTo>
                    <a:cubicBezTo>
                      <a:pt x="9" y="16"/>
                      <a:pt x="10" y="16"/>
                      <a:pt x="10" y="18"/>
                    </a:cubicBezTo>
                    <a:cubicBezTo>
                      <a:pt x="10" y="19"/>
                      <a:pt x="13" y="19"/>
                      <a:pt x="15" y="19"/>
                    </a:cubicBezTo>
                    <a:cubicBezTo>
                      <a:pt x="17" y="19"/>
                      <a:pt x="16" y="20"/>
                      <a:pt x="18" y="19"/>
                    </a:cubicBezTo>
                    <a:cubicBezTo>
                      <a:pt x="20" y="17"/>
                      <a:pt x="23" y="18"/>
                      <a:pt x="23" y="20"/>
                    </a:cubicBezTo>
                    <a:cubicBezTo>
                      <a:pt x="23" y="21"/>
                      <a:pt x="27" y="20"/>
                      <a:pt x="25" y="23"/>
                    </a:cubicBezTo>
                    <a:cubicBezTo>
                      <a:pt x="23" y="25"/>
                      <a:pt x="20" y="26"/>
                      <a:pt x="20" y="27"/>
                    </a:cubicBezTo>
                    <a:cubicBezTo>
                      <a:pt x="20" y="29"/>
                      <a:pt x="22" y="33"/>
                      <a:pt x="20" y="35"/>
                    </a:cubicBezTo>
                    <a:cubicBezTo>
                      <a:pt x="18" y="37"/>
                      <a:pt x="21" y="40"/>
                      <a:pt x="19" y="40"/>
                    </a:cubicBezTo>
                    <a:cubicBezTo>
                      <a:pt x="17" y="40"/>
                      <a:pt x="15" y="41"/>
                      <a:pt x="17" y="44"/>
                    </a:cubicBezTo>
                    <a:cubicBezTo>
                      <a:pt x="19" y="46"/>
                      <a:pt x="21" y="48"/>
                      <a:pt x="19" y="48"/>
                    </a:cubicBezTo>
                    <a:cubicBezTo>
                      <a:pt x="17" y="48"/>
                      <a:pt x="16" y="51"/>
                      <a:pt x="17" y="52"/>
                    </a:cubicBezTo>
                    <a:cubicBezTo>
                      <a:pt x="18" y="53"/>
                      <a:pt x="22" y="56"/>
                      <a:pt x="19" y="56"/>
                    </a:cubicBezTo>
                    <a:cubicBezTo>
                      <a:pt x="16" y="57"/>
                      <a:pt x="16" y="59"/>
                      <a:pt x="16" y="61"/>
                    </a:cubicBezTo>
                    <a:cubicBezTo>
                      <a:pt x="16" y="62"/>
                      <a:pt x="16" y="63"/>
                      <a:pt x="17" y="64"/>
                    </a:cubicBezTo>
                    <a:cubicBezTo>
                      <a:pt x="18" y="64"/>
                      <a:pt x="20" y="64"/>
                      <a:pt x="21" y="64"/>
                    </a:cubicBezTo>
                    <a:cubicBezTo>
                      <a:pt x="25" y="66"/>
                      <a:pt x="26" y="74"/>
                      <a:pt x="31" y="73"/>
                    </a:cubicBezTo>
                    <a:cubicBezTo>
                      <a:pt x="33" y="73"/>
                      <a:pt x="32" y="72"/>
                      <a:pt x="33" y="71"/>
                    </a:cubicBezTo>
                    <a:cubicBezTo>
                      <a:pt x="34" y="70"/>
                      <a:pt x="36" y="71"/>
                      <a:pt x="37" y="71"/>
                    </a:cubicBezTo>
                    <a:cubicBezTo>
                      <a:pt x="39" y="71"/>
                      <a:pt x="40" y="68"/>
                      <a:pt x="45" y="68"/>
                    </a:cubicBezTo>
                    <a:cubicBezTo>
                      <a:pt x="49" y="68"/>
                      <a:pt x="52" y="67"/>
                      <a:pt x="55" y="67"/>
                    </a:cubicBezTo>
                    <a:cubicBezTo>
                      <a:pt x="58" y="67"/>
                      <a:pt x="60" y="67"/>
                      <a:pt x="61" y="65"/>
                    </a:cubicBezTo>
                    <a:cubicBezTo>
                      <a:pt x="62" y="62"/>
                      <a:pt x="64" y="61"/>
                      <a:pt x="67" y="60"/>
                    </a:cubicBezTo>
                    <a:cubicBezTo>
                      <a:pt x="70" y="60"/>
                      <a:pt x="70" y="56"/>
                      <a:pt x="70" y="55"/>
                    </a:cubicBezTo>
                    <a:cubicBezTo>
                      <a:pt x="70" y="53"/>
                      <a:pt x="76" y="50"/>
                      <a:pt x="76" y="48"/>
                    </a:cubicBezTo>
                    <a:cubicBezTo>
                      <a:pt x="76" y="47"/>
                      <a:pt x="73" y="41"/>
                      <a:pt x="76" y="37"/>
                    </a:cubicBezTo>
                    <a:cubicBezTo>
                      <a:pt x="79" y="32"/>
                      <a:pt x="83" y="31"/>
                      <a:pt x="83" y="29"/>
                    </a:cubicBezTo>
                    <a:cubicBezTo>
                      <a:pt x="83" y="26"/>
                      <a:pt x="86" y="25"/>
                      <a:pt x="90" y="25"/>
                    </a:cubicBezTo>
                    <a:cubicBezTo>
                      <a:pt x="94" y="24"/>
                      <a:pt x="96" y="22"/>
                      <a:pt x="99" y="20"/>
                    </a:cubicBezTo>
                    <a:cubicBezTo>
                      <a:pt x="102" y="19"/>
                      <a:pt x="103" y="17"/>
                      <a:pt x="102" y="13"/>
                    </a:cubicBezTo>
                    <a:close/>
                    <a:moveTo>
                      <a:pt x="103" y="39"/>
                    </a:moveTo>
                    <a:cubicBezTo>
                      <a:pt x="103" y="35"/>
                      <a:pt x="94" y="41"/>
                      <a:pt x="96" y="42"/>
                    </a:cubicBezTo>
                    <a:cubicBezTo>
                      <a:pt x="100" y="44"/>
                      <a:pt x="104" y="43"/>
                      <a:pt x="103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9" name="Freeform 134">
                <a:extLst>
                  <a:ext uri="{FF2B5EF4-FFF2-40B4-BE49-F238E27FC236}">
                    <a16:creationId xmlns:a16="http://schemas.microsoft.com/office/drawing/2014/main" id="{33FD2D54-93BC-4398-8060-C1A86CD2A0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131" y="3138716"/>
                <a:ext cx="61482" cy="37642"/>
              </a:xfrm>
              <a:custGeom>
                <a:avLst/>
                <a:gdLst>
                  <a:gd name="T0" fmla="*/ 0 w 27"/>
                  <a:gd name="T1" fmla="*/ 14 h 16"/>
                  <a:gd name="T2" fmla="*/ 5 w 27"/>
                  <a:gd name="T3" fmla="*/ 13 h 16"/>
                  <a:gd name="T4" fmla="*/ 7 w 27"/>
                  <a:gd name="T5" fmla="*/ 15 h 16"/>
                  <a:gd name="T6" fmla="*/ 12 w 27"/>
                  <a:gd name="T7" fmla="*/ 14 h 16"/>
                  <a:gd name="T8" fmla="*/ 17 w 27"/>
                  <a:gd name="T9" fmla="*/ 15 h 16"/>
                  <a:gd name="T10" fmla="*/ 20 w 27"/>
                  <a:gd name="T11" fmla="*/ 11 h 16"/>
                  <a:gd name="T12" fmla="*/ 22 w 27"/>
                  <a:gd name="T13" fmla="*/ 7 h 16"/>
                  <a:gd name="T14" fmla="*/ 27 w 27"/>
                  <a:gd name="T15" fmla="*/ 4 h 16"/>
                  <a:gd name="T16" fmla="*/ 25 w 27"/>
                  <a:gd name="T17" fmla="*/ 1 h 16"/>
                  <a:gd name="T18" fmla="*/ 20 w 27"/>
                  <a:gd name="T19" fmla="*/ 2 h 16"/>
                  <a:gd name="T20" fmla="*/ 13 w 27"/>
                  <a:gd name="T21" fmla="*/ 5 h 16"/>
                  <a:gd name="T22" fmla="*/ 4 w 27"/>
                  <a:gd name="T23" fmla="*/ 3 h 16"/>
                  <a:gd name="T24" fmla="*/ 0 w 27"/>
                  <a:gd name="T25" fmla="*/ 3 h 16"/>
                  <a:gd name="T26" fmla="*/ 0 w 27"/>
                  <a:gd name="T27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16">
                    <a:moveTo>
                      <a:pt x="0" y="14"/>
                    </a:moveTo>
                    <a:cubicBezTo>
                      <a:pt x="2" y="13"/>
                      <a:pt x="4" y="13"/>
                      <a:pt x="5" y="13"/>
                    </a:cubicBezTo>
                    <a:cubicBezTo>
                      <a:pt x="6" y="13"/>
                      <a:pt x="6" y="14"/>
                      <a:pt x="7" y="15"/>
                    </a:cubicBezTo>
                    <a:cubicBezTo>
                      <a:pt x="8" y="15"/>
                      <a:pt x="11" y="15"/>
                      <a:pt x="12" y="14"/>
                    </a:cubicBezTo>
                    <a:cubicBezTo>
                      <a:pt x="14" y="14"/>
                      <a:pt x="17" y="16"/>
                      <a:pt x="17" y="15"/>
                    </a:cubicBezTo>
                    <a:cubicBezTo>
                      <a:pt x="18" y="13"/>
                      <a:pt x="19" y="11"/>
                      <a:pt x="20" y="11"/>
                    </a:cubicBezTo>
                    <a:cubicBezTo>
                      <a:pt x="21" y="11"/>
                      <a:pt x="21" y="7"/>
                      <a:pt x="22" y="7"/>
                    </a:cubicBezTo>
                    <a:cubicBezTo>
                      <a:pt x="23" y="7"/>
                      <a:pt x="27" y="4"/>
                      <a:pt x="27" y="4"/>
                    </a:cubicBezTo>
                    <a:cubicBezTo>
                      <a:pt x="27" y="4"/>
                      <a:pt x="26" y="1"/>
                      <a:pt x="25" y="1"/>
                    </a:cubicBezTo>
                    <a:cubicBezTo>
                      <a:pt x="25" y="0"/>
                      <a:pt x="23" y="2"/>
                      <a:pt x="20" y="2"/>
                    </a:cubicBezTo>
                    <a:cubicBezTo>
                      <a:pt x="16" y="2"/>
                      <a:pt x="14" y="5"/>
                      <a:pt x="13" y="5"/>
                    </a:cubicBezTo>
                    <a:cubicBezTo>
                      <a:pt x="11" y="5"/>
                      <a:pt x="7" y="3"/>
                      <a:pt x="4" y="3"/>
                    </a:cubicBezTo>
                    <a:cubicBezTo>
                      <a:pt x="3" y="3"/>
                      <a:pt x="1" y="3"/>
                      <a:pt x="0" y="3"/>
                    </a:cubicBezTo>
                    <a:cubicBezTo>
                      <a:pt x="0" y="6"/>
                      <a:pt x="0" y="10"/>
                      <a:pt x="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0" name="Freeform 135">
                <a:extLst>
                  <a:ext uri="{FF2B5EF4-FFF2-40B4-BE49-F238E27FC236}">
                    <a16:creationId xmlns:a16="http://schemas.microsoft.com/office/drawing/2014/main" id="{E6E52DA4-1FDA-4A71-8988-7FEB7E7D09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1113" y="3259170"/>
                <a:ext cx="117944" cy="144293"/>
              </a:xfrm>
              <a:custGeom>
                <a:avLst/>
                <a:gdLst>
                  <a:gd name="T0" fmla="*/ 50 w 51"/>
                  <a:gd name="T1" fmla="*/ 0 h 63"/>
                  <a:gd name="T2" fmla="*/ 46 w 51"/>
                  <a:gd name="T3" fmla="*/ 1 h 63"/>
                  <a:gd name="T4" fmla="*/ 43 w 51"/>
                  <a:gd name="T5" fmla="*/ 3 h 63"/>
                  <a:gd name="T6" fmla="*/ 34 w 51"/>
                  <a:gd name="T7" fmla="*/ 2 h 63"/>
                  <a:gd name="T8" fmla="*/ 24 w 51"/>
                  <a:gd name="T9" fmla="*/ 2 h 63"/>
                  <a:gd name="T10" fmla="*/ 23 w 51"/>
                  <a:gd name="T11" fmla="*/ 2 h 63"/>
                  <a:gd name="T12" fmla="*/ 16 w 51"/>
                  <a:gd name="T13" fmla="*/ 6 h 63"/>
                  <a:gd name="T14" fmla="*/ 12 w 51"/>
                  <a:gd name="T15" fmla="*/ 8 h 63"/>
                  <a:gd name="T16" fmla="*/ 7 w 51"/>
                  <a:gd name="T17" fmla="*/ 9 h 63"/>
                  <a:gd name="T18" fmla="*/ 4 w 51"/>
                  <a:gd name="T19" fmla="*/ 13 h 63"/>
                  <a:gd name="T20" fmla="*/ 2 w 51"/>
                  <a:gd name="T21" fmla="*/ 16 h 63"/>
                  <a:gd name="T22" fmla="*/ 0 w 51"/>
                  <a:gd name="T23" fmla="*/ 21 h 63"/>
                  <a:gd name="T24" fmla="*/ 0 w 51"/>
                  <a:gd name="T25" fmla="*/ 21 h 63"/>
                  <a:gd name="T26" fmla="*/ 4 w 51"/>
                  <a:gd name="T27" fmla="*/ 28 h 63"/>
                  <a:gd name="T28" fmla="*/ 10 w 51"/>
                  <a:gd name="T29" fmla="*/ 30 h 63"/>
                  <a:gd name="T30" fmla="*/ 17 w 51"/>
                  <a:gd name="T31" fmla="*/ 32 h 63"/>
                  <a:gd name="T32" fmla="*/ 9 w 51"/>
                  <a:gd name="T33" fmla="*/ 33 h 63"/>
                  <a:gd name="T34" fmla="*/ 10 w 51"/>
                  <a:gd name="T35" fmla="*/ 40 h 63"/>
                  <a:gd name="T36" fmla="*/ 14 w 51"/>
                  <a:gd name="T37" fmla="*/ 45 h 63"/>
                  <a:gd name="T38" fmla="*/ 22 w 51"/>
                  <a:gd name="T39" fmla="*/ 49 h 63"/>
                  <a:gd name="T40" fmla="*/ 20 w 51"/>
                  <a:gd name="T41" fmla="*/ 41 h 63"/>
                  <a:gd name="T42" fmla="*/ 26 w 51"/>
                  <a:gd name="T43" fmla="*/ 40 h 63"/>
                  <a:gd name="T44" fmla="*/ 22 w 51"/>
                  <a:gd name="T45" fmla="*/ 37 h 63"/>
                  <a:gd name="T46" fmla="*/ 25 w 51"/>
                  <a:gd name="T47" fmla="*/ 36 h 63"/>
                  <a:gd name="T48" fmla="*/ 31 w 51"/>
                  <a:gd name="T49" fmla="*/ 35 h 63"/>
                  <a:gd name="T50" fmla="*/ 28 w 51"/>
                  <a:gd name="T51" fmla="*/ 28 h 63"/>
                  <a:gd name="T52" fmla="*/ 22 w 51"/>
                  <a:gd name="T53" fmla="*/ 29 h 63"/>
                  <a:gd name="T54" fmla="*/ 24 w 51"/>
                  <a:gd name="T55" fmla="*/ 24 h 63"/>
                  <a:gd name="T56" fmla="*/ 18 w 51"/>
                  <a:gd name="T57" fmla="*/ 15 h 63"/>
                  <a:gd name="T58" fmla="*/ 22 w 51"/>
                  <a:gd name="T59" fmla="*/ 13 h 63"/>
                  <a:gd name="T60" fmla="*/ 28 w 51"/>
                  <a:gd name="T61" fmla="*/ 14 h 63"/>
                  <a:gd name="T62" fmla="*/ 30 w 51"/>
                  <a:gd name="T63" fmla="*/ 8 h 63"/>
                  <a:gd name="T64" fmla="*/ 35 w 51"/>
                  <a:gd name="T65" fmla="*/ 10 h 63"/>
                  <a:gd name="T66" fmla="*/ 41 w 51"/>
                  <a:gd name="T67" fmla="*/ 7 h 63"/>
                  <a:gd name="T68" fmla="*/ 46 w 51"/>
                  <a:gd name="T69" fmla="*/ 9 h 63"/>
                  <a:gd name="T70" fmla="*/ 48 w 51"/>
                  <a:gd name="T71" fmla="*/ 6 h 63"/>
                  <a:gd name="T72" fmla="*/ 51 w 51"/>
                  <a:gd name="T73" fmla="*/ 3 h 63"/>
                  <a:gd name="T74" fmla="*/ 50 w 51"/>
                  <a:gd name="T75" fmla="*/ 0 h 63"/>
                  <a:gd name="T76" fmla="*/ 43 w 51"/>
                  <a:gd name="T77" fmla="*/ 59 h 63"/>
                  <a:gd name="T78" fmla="*/ 30 w 51"/>
                  <a:gd name="T79" fmla="*/ 58 h 63"/>
                  <a:gd name="T80" fmla="*/ 26 w 51"/>
                  <a:gd name="T81" fmla="*/ 60 h 63"/>
                  <a:gd name="T82" fmla="*/ 37 w 51"/>
                  <a:gd name="T83" fmla="*/ 63 h 63"/>
                  <a:gd name="T84" fmla="*/ 48 w 51"/>
                  <a:gd name="T85" fmla="*/ 60 h 63"/>
                  <a:gd name="T86" fmla="*/ 43 w 51"/>
                  <a:gd name="T87" fmla="*/ 5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1" h="63">
                    <a:moveTo>
                      <a:pt x="50" y="0"/>
                    </a:moveTo>
                    <a:cubicBezTo>
                      <a:pt x="48" y="0"/>
                      <a:pt x="46" y="0"/>
                      <a:pt x="46" y="1"/>
                    </a:cubicBezTo>
                    <a:cubicBezTo>
                      <a:pt x="47" y="3"/>
                      <a:pt x="45" y="3"/>
                      <a:pt x="43" y="3"/>
                    </a:cubicBezTo>
                    <a:cubicBezTo>
                      <a:pt x="43" y="3"/>
                      <a:pt x="36" y="3"/>
                      <a:pt x="34" y="2"/>
                    </a:cubicBezTo>
                    <a:cubicBezTo>
                      <a:pt x="33" y="1"/>
                      <a:pt x="27" y="1"/>
                      <a:pt x="24" y="2"/>
                    </a:cubicBezTo>
                    <a:cubicBezTo>
                      <a:pt x="24" y="2"/>
                      <a:pt x="24" y="2"/>
                      <a:pt x="23" y="2"/>
                    </a:cubicBezTo>
                    <a:cubicBezTo>
                      <a:pt x="23" y="3"/>
                      <a:pt x="17" y="6"/>
                      <a:pt x="16" y="6"/>
                    </a:cubicBezTo>
                    <a:cubicBezTo>
                      <a:pt x="15" y="5"/>
                      <a:pt x="14" y="7"/>
                      <a:pt x="12" y="8"/>
                    </a:cubicBezTo>
                    <a:cubicBezTo>
                      <a:pt x="10" y="8"/>
                      <a:pt x="7" y="8"/>
                      <a:pt x="7" y="9"/>
                    </a:cubicBezTo>
                    <a:cubicBezTo>
                      <a:pt x="7" y="9"/>
                      <a:pt x="5" y="12"/>
                      <a:pt x="4" y="13"/>
                    </a:cubicBezTo>
                    <a:cubicBezTo>
                      <a:pt x="3" y="14"/>
                      <a:pt x="4" y="16"/>
                      <a:pt x="2" y="16"/>
                    </a:cubicBezTo>
                    <a:cubicBezTo>
                      <a:pt x="1" y="16"/>
                      <a:pt x="0" y="19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3" y="22"/>
                      <a:pt x="5" y="25"/>
                      <a:pt x="4" y="28"/>
                    </a:cubicBezTo>
                    <a:cubicBezTo>
                      <a:pt x="4" y="31"/>
                      <a:pt x="8" y="32"/>
                      <a:pt x="10" y="30"/>
                    </a:cubicBezTo>
                    <a:cubicBezTo>
                      <a:pt x="12" y="27"/>
                      <a:pt x="17" y="31"/>
                      <a:pt x="17" y="32"/>
                    </a:cubicBezTo>
                    <a:cubicBezTo>
                      <a:pt x="17" y="34"/>
                      <a:pt x="12" y="31"/>
                      <a:pt x="9" y="33"/>
                    </a:cubicBezTo>
                    <a:cubicBezTo>
                      <a:pt x="6" y="35"/>
                      <a:pt x="11" y="37"/>
                      <a:pt x="10" y="40"/>
                    </a:cubicBezTo>
                    <a:cubicBezTo>
                      <a:pt x="10" y="42"/>
                      <a:pt x="12" y="45"/>
                      <a:pt x="14" y="45"/>
                    </a:cubicBezTo>
                    <a:cubicBezTo>
                      <a:pt x="17" y="45"/>
                      <a:pt x="20" y="50"/>
                      <a:pt x="22" y="49"/>
                    </a:cubicBezTo>
                    <a:cubicBezTo>
                      <a:pt x="24" y="48"/>
                      <a:pt x="20" y="42"/>
                      <a:pt x="20" y="41"/>
                    </a:cubicBezTo>
                    <a:cubicBezTo>
                      <a:pt x="21" y="40"/>
                      <a:pt x="24" y="42"/>
                      <a:pt x="26" y="40"/>
                    </a:cubicBezTo>
                    <a:cubicBezTo>
                      <a:pt x="28" y="39"/>
                      <a:pt x="25" y="37"/>
                      <a:pt x="22" y="37"/>
                    </a:cubicBezTo>
                    <a:cubicBezTo>
                      <a:pt x="20" y="37"/>
                      <a:pt x="22" y="34"/>
                      <a:pt x="25" y="36"/>
                    </a:cubicBezTo>
                    <a:cubicBezTo>
                      <a:pt x="28" y="37"/>
                      <a:pt x="30" y="35"/>
                      <a:pt x="31" y="35"/>
                    </a:cubicBezTo>
                    <a:cubicBezTo>
                      <a:pt x="32" y="35"/>
                      <a:pt x="33" y="30"/>
                      <a:pt x="28" y="28"/>
                    </a:cubicBezTo>
                    <a:cubicBezTo>
                      <a:pt x="24" y="27"/>
                      <a:pt x="25" y="32"/>
                      <a:pt x="22" y="29"/>
                    </a:cubicBezTo>
                    <a:cubicBezTo>
                      <a:pt x="19" y="26"/>
                      <a:pt x="24" y="27"/>
                      <a:pt x="24" y="24"/>
                    </a:cubicBezTo>
                    <a:cubicBezTo>
                      <a:pt x="24" y="22"/>
                      <a:pt x="20" y="18"/>
                      <a:pt x="18" y="15"/>
                    </a:cubicBezTo>
                    <a:cubicBezTo>
                      <a:pt x="16" y="12"/>
                      <a:pt x="21" y="11"/>
                      <a:pt x="22" y="13"/>
                    </a:cubicBezTo>
                    <a:cubicBezTo>
                      <a:pt x="23" y="15"/>
                      <a:pt x="26" y="15"/>
                      <a:pt x="28" y="14"/>
                    </a:cubicBezTo>
                    <a:cubicBezTo>
                      <a:pt x="30" y="13"/>
                      <a:pt x="26" y="9"/>
                      <a:pt x="30" y="8"/>
                    </a:cubicBezTo>
                    <a:cubicBezTo>
                      <a:pt x="34" y="7"/>
                      <a:pt x="34" y="9"/>
                      <a:pt x="35" y="10"/>
                    </a:cubicBezTo>
                    <a:cubicBezTo>
                      <a:pt x="36" y="10"/>
                      <a:pt x="37" y="7"/>
                      <a:pt x="41" y="7"/>
                    </a:cubicBezTo>
                    <a:cubicBezTo>
                      <a:pt x="43" y="7"/>
                      <a:pt x="45" y="8"/>
                      <a:pt x="46" y="9"/>
                    </a:cubicBezTo>
                    <a:cubicBezTo>
                      <a:pt x="47" y="8"/>
                      <a:pt x="48" y="7"/>
                      <a:pt x="48" y="6"/>
                    </a:cubicBezTo>
                    <a:cubicBezTo>
                      <a:pt x="48" y="5"/>
                      <a:pt x="51" y="5"/>
                      <a:pt x="51" y="3"/>
                    </a:cubicBezTo>
                    <a:cubicBezTo>
                      <a:pt x="51" y="2"/>
                      <a:pt x="50" y="1"/>
                      <a:pt x="50" y="0"/>
                    </a:cubicBezTo>
                    <a:close/>
                    <a:moveTo>
                      <a:pt x="43" y="59"/>
                    </a:moveTo>
                    <a:cubicBezTo>
                      <a:pt x="41" y="58"/>
                      <a:pt x="33" y="60"/>
                      <a:pt x="30" y="58"/>
                    </a:cubicBezTo>
                    <a:cubicBezTo>
                      <a:pt x="28" y="56"/>
                      <a:pt x="24" y="60"/>
                      <a:pt x="26" y="60"/>
                    </a:cubicBezTo>
                    <a:cubicBezTo>
                      <a:pt x="28" y="61"/>
                      <a:pt x="33" y="63"/>
                      <a:pt x="37" y="63"/>
                    </a:cubicBezTo>
                    <a:cubicBezTo>
                      <a:pt x="42" y="63"/>
                      <a:pt x="48" y="61"/>
                      <a:pt x="48" y="60"/>
                    </a:cubicBezTo>
                    <a:cubicBezTo>
                      <a:pt x="48" y="59"/>
                      <a:pt x="45" y="61"/>
                      <a:pt x="43" y="5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1" name="Freeform 136">
                <a:extLst>
                  <a:ext uri="{FF2B5EF4-FFF2-40B4-BE49-F238E27FC236}">
                    <a16:creationId xmlns:a16="http://schemas.microsoft.com/office/drawing/2014/main" id="{8142026D-474F-404E-8874-6CE9202E7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181" y="3385897"/>
                <a:ext cx="48934" cy="30113"/>
              </a:xfrm>
              <a:custGeom>
                <a:avLst/>
                <a:gdLst>
                  <a:gd name="T0" fmla="*/ 14 w 21"/>
                  <a:gd name="T1" fmla="*/ 8 h 13"/>
                  <a:gd name="T2" fmla="*/ 19 w 21"/>
                  <a:gd name="T3" fmla="*/ 3 h 13"/>
                  <a:gd name="T4" fmla="*/ 19 w 21"/>
                  <a:gd name="T5" fmla="*/ 1 h 13"/>
                  <a:gd name="T6" fmla="*/ 7 w 21"/>
                  <a:gd name="T7" fmla="*/ 5 h 13"/>
                  <a:gd name="T8" fmla="*/ 4 w 21"/>
                  <a:gd name="T9" fmla="*/ 10 h 13"/>
                  <a:gd name="T10" fmla="*/ 14 w 21"/>
                  <a:gd name="T1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3">
                    <a:moveTo>
                      <a:pt x="14" y="8"/>
                    </a:moveTo>
                    <a:cubicBezTo>
                      <a:pt x="14" y="7"/>
                      <a:pt x="16" y="4"/>
                      <a:pt x="19" y="3"/>
                    </a:cubicBezTo>
                    <a:cubicBezTo>
                      <a:pt x="21" y="2"/>
                      <a:pt x="20" y="0"/>
                      <a:pt x="19" y="1"/>
                    </a:cubicBezTo>
                    <a:cubicBezTo>
                      <a:pt x="17" y="3"/>
                      <a:pt x="13" y="4"/>
                      <a:pt x="7" y="5"/>
                    </a:cubicBezTo>
                    <a:cubicBezTo>
                      <a:pt x="2" y="5"/>
                      <a:pt x="0" y="8"/>
                      <a:pt x="4" y="10"/>
                    </a:cubicBezTo>
                    <a:cubicBezTo>
                      <a:pt x="8" y="13"/>
                      <a:pt x="15" y="9"/>
                      <a:pt x="14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2" name="Freeform 137">
                <a:extLst>
                  <a:ext uri="{FF2B5EF4-FFF2-40B4-BE49-F238E27FC236}">
                    <a16:creationId xmlns:a16="http://schemas.microsoft.com/office/drawing/2014/main" id="{3DFEF067-F3B0-4CE3-B118-B02C0FC383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3032" y="2610477"/>
                <a:ext cx="198247" cy="99123"/>
              </a:xfrm>
              <a:custGeom>
                <a:avLst/>
                <a:gdLst>
                  <a:gd name="T0" fmla="*/ 72 w 86"/>
                  <a:gd name="T1" fmla="*/ 31 h 43"/>
                  <a:gd name="T2" fmla="*/ 79 w 86"/>
                  <a:gd name="T3" fmla="*/ 26 h 43"/>
                  <a:gd name="T4" fmla="*/ 85 w 86"/>
                  <a:gd name="T5" fmla="*/ 20 h 43"/>
                  <a:gd name="T6" fmla="*/ 81 w 86"/>
                  <a:gd name="T7" fmla="*/ 13 h 43"/>
                  <a:gd name="T8" fmla="*/ 76 w 86"/>
                  <a:gd name="T9" fmla="*/ 9 h 43"/>
                  <a:gd name="T10" fmla="*/ 75 w 86"/>
                  <a:gd name="T11" fmla="*/ 4 h 43"/>
                  <a:gd name="T12" fmla="*/ 69 w 86"/>
                  <a:gd name="T13" fmla="*/ 4 h 43"/>
                  <a:gd name="T14" fmla="*/ 62 w 86"/>
                  <a:gd name="T15" fmla="*/ 1 h 43"/>
                  <a:gd name="T16" fmla="*/ 61 w 86"/>
                  <a:gd name="T17" fmla="*/ 6 h 43"/>
                  <a:gd name="T18" fmla="*/ 56 w 86"/>
                  <a:gd name="T19" fmla="*/ 6 h 43"/>
                  <a:gd name="T20" fmla="*/ 53 w 86"/>
                  <a:gd name="T21" fmla="*/ 6 h 43"/>
                  <a:gd name="T22" fmla="*/ 48 w 86"/>
                  <a:gd name="T23" fmla="*/ 7 h 43"/>
                  <a:gd name="T24" fmla="*/ 44 w 86"/>
                  <a:gd name="T25" fmla="*/ 5 h 43"/>
                  <a:gd name="T26" fmla="*/ 39 w 86"/>
                  <a:gd name="T27" fmla="*/ 9 h 43"/>
                  <a:gd name="T28" fmla="*/ 35 w 86"/>
                  <a:gd name="T29" fmla="*/ 7 h 43"/>
                  <a:gd name="T30" fmla="*/ 32 w 86"/>
                  <a:gd name="T31" fmla="*/ 10 h 43"/>
                  <a:gd name="T32" fmla="*/ 31 w 86"/>
                  <a:gd name="T33" fmla="*/ 14 h 43"/>
                  <a:gd name="T34" fmla="*/ 25 w 86"/>
                  <a:gd name="T35" fmla="*/ 16 h 43"/>
                  <a:gd name="T36" fmla="*/ 23 w 86"/>
                  <a:gd name="T37" fmla="*/ 10 h 43"/>
                  <a:gd name="T38" fmla="*/ 11 w 86"/>
                  <a:gd name="T39" fmla="*/ 2 h 43"/>
                  <a:gd name="T40" fmla="*/ 12 w 86"/>
                  <a:gd name="T41" fmla="*/ 6 h 43"/>
                  <a:gd name="T42" fmla="*/ 9 w 86"/>
                  <a:gd name="T43" fmla="*/ 6 h 43"/>
                  <a:gd name="T44" fmla="*/ 4 w 86"/>
                  <a:gd name="T45" fmla="*/ 8 h 43"/>
                  <a:gd name="T46" fmla="*/ 0 w 86"/>
                  <a:gd name="T47" fmla="*/ 13 h 43"/>
                  <a:gd name="T48" fmla="*/ 8 w 86"/>
                  <a:gd name="T49" fmla="*/ 15 h 43"/>
                  <a:gd name="T50" fmla="*/ 17 w 86"/>
                  <a:gd name="T51" fmla="*/ 15 h 43"/>
                  <a:gd name="T52" fmla="*/ 16 w 86"/>
                  <a:gd name="T53" fmla="*/ 19 h 43"/>
                  <a:gd name="T54" fmla="*/ 12 w 86"/>
                  <a:gd name="T55" fmla="*/ 21 h 43"/>
                  <a:gd name="T56" fmla="*/ 3 w 86"/>
                  <a:gd name="T57" fmla="*/ 24 h 43"/>
                  <a:gd name="T58" fmla="*/ 14 w 86"/>
                  <a:gd name="T59" fmla="*/ 24 h 43"/>
                  <a:gd name="T60" fmla="*/ 17 w 86"/>
                  <a:gd name="T61" fmla="*/ 27 h 43"/>
                  <a:gd name="T62" fmla="*/ 19 w 86"/>
                  <a:gd name="T63" fmla="*/ 30 h 43"/>
                  <a:gd name="T64" fmla="*/ 17 w 86"/>
                  <a:gd name="T65" fmla="*/ 33 h 43"/>
                  <a:gd name="T66" fmla="*/ 13 w 86"/>
                  <a:gd name="T67" fmla="*/ 36 h 43"/>
                  <a:gd name="T68" fmla="*/ 23 w 86"/>
                  <a:gd name="T69" fmla="*/ 36 h 43"/>
                  <a:gd name="T70" fmla="*/ 37 w 86"/>
                  <a:gd name="T71" fmla="*/ 41 h 43"/>
                  <a:gd name="T72" fmla="*/ 51 w 86"/>
                  <a:gd name="T73" fmla="*/ 38 h 43"/>
                  <a:gd name="T74" fmla="*/ 61 w 86"/>
                  <a:gd name="T75" fmla="*/ 35 h 43"/>
                  <a:gd name="T76" fmla="*/ 72 w 86"/>
                  <a:gd name="T77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6" h="43">
                    <a:moveTo>
                      <a:pt x="72" y="31"/>
                    </a:moveTo>
                    <a:cubicBezTo>
                      <a:pt x="77" y="31"/>
                      <a:pt x="77" y="25"/>
                      <a:pt x="79" y="26"/>
                    </a:cubicBezTo>
                    <a:cubicBezTo>
                      <a:pt x="81" y="26"/>
                      <a:pt x="84" y="22"/>
                      <a:pt x="85" y="20"/>
                    </a:cubicBezTo>
                    <a:cubicBezTo>
                      <a:pt x="86" y="17"/>
                      <a:pt x="83" y="13"/>
                      <a:pt x="81" y="13"/>
                    </a:cubicBezTo>
                    <a:cubicBezTo>
                      <a:pt x="78" y="13"/>
                      <a:pt x="76" y="11"/>
                      <a:pt x="76" y="9"/>
                    </a:cubicBezTo>
                    <a:cubicBezTo>
                      <a:pt x="77" y="7"/>
                      <a:pt x="75" y="5"/>
                      <a:pt x="75" y="4"/>
                    </a:cubicBezTo>
                    <a:cubicBezTo>
                      <a:pt x="75" y="3"/>
                      <a:pt x="71" y="4"/>
                      <a:pt x="69" y="4"/>
                    </a:cubicBezTo>
                    <a:cubicBezTo>
                      <a:pt x="67" y="5"/>
                      <a:pt x="63" y="0"/>
                      <a:pt x="62" y="1"/>
                    </a:cubicBezTo>
                    <a:cubicBezTo>
                      <a:pt x="60" y="2"/>
                      <a:pt x="61" y="4"/>
                      <a:pt x="61" y="6"/>
                    </a:cubicBezTo>
                    <a:cubicBezTo>
                      <a:pt x="60" y="7"/>
                      <a:pt x="56" y="4"/>
                      <a:pt x="56" y="6"/>
                    </a:cubicBezTo>
                    <a:cubicBezTo>
                      <a:pt x="56" y="8"/>
                      <a:pt x="54" y="8"/>
                      <a:pt x="53" y="6"/>
                    </a:cubicBezTo>
                    <a:cubicBezTo>
                      <a:pt x="51" y="4"/>
                      <a:pt x="48" y="5"/>
                      <a:pt x="48" y="7"/>
                    </a:cubicBezTo>
                    <a:cubicBezTo>
                      <a:pt x="48" y="8"/>
                      <a:pt x="47" y="7"/>
                      <a:pt x="44" y="5"/>
                    </a:cubicBezTo>
                    <a:cubicBezTo>
                      <a:pt x="41" y="4"/>
                      <a:pt x="38" y="7"/>
                      <a:pt x="39" y="9"/>
                    </a:cubicBezTo>
                    <a:cubicBezTo>
                      <a:pt x="39" y="11"/>
                      <a:pt x="38" y="11"/>
                      <a:pt x="35" y="7"/>
                    </a:cubicBezTo>
                    <a:cubicBezTo>
                      <a:pt x="33" y="4"/>
                      <a:pt x="30" y="8"/>
                      <a:pt x="32" y="10"/>
                    </a:cubicBezTo>
                    <a:cubicBezTo>
                      <a:pt x="33" y="12"/>
                      <a:pt x="32" y="15"/>
                      <a:pt x="31" y="14"/>
                    </a:cubicBezTo>
                    <a:cubicBezTo>
                      <a:pt x="29" y="13"/>
                      <a:pt x="26" y="14"/>
                      <a:pt x="25" y="16"/>
                    </a:cubicBezTo>
                    <a:cubicBezTo>
                      <a:pt x="24" y="18"/>
                      <a:pt x="20" y="11"/>
                      <a:pt x="23" y="10"/>
                    </a:cubicBezTo>
                    <a:cubicBezTo>
                      <a:pt x="26" y="8"/>
                      <a:pt x="15" y="2"/>
                      <a:pt x="11" y="2"/>
                    </a:cubicBezTo>
                    <a:cubicBezTo>
                      <a:pt x="7" y="2"/>
                      <a:pt x="10" y="4"/>
                      <a:pt x="12" y="6"/>
                    </a:cubicBezTo>
                    <a:cubicBezTo>
                      <a:pt x="15" y="8"/>
                      <a:pt x="10" y="7"/>
                      <a:pt x="9" y="6"/>
                    </a:cubicBezTo>
                    <a:cubicBezTo>
                      <a:pt x="8" y="4"/>
                      <a:pt x="5" y="5"/>
                      <a:pt x="4" y="8"/>
                    </a:cubicBezTo>
                    <a:cubicBezTo>
                      <a:pt x="3" y="10"/>
                      <a:pt x="0" y="12"/>
                      <a:pt x="0" y="13"/>
                    </a:cubicBezTo>
                    <a:cubicBezTo>
                      <a:pt x="0" y="15"/>
                      <a:pt x="4" y="17"/>
                      <a:pt x="8" y="15"/>
                    </a:cubicBezTo>
                    <a:cubicBezTo>
                      <a:pt x="11" y="14"/>
                      <a:pt x="15" y="13"/>
                      <a:pt x="17" y="15"/>
                    </a:cubicBezTo>
                    <a:cubicBezTo>
                      <a:pt x="19" y="17"/>
                      <a:pt x="14" y="18"/>
                      <a:pt x="16" y="19"/>
                    </a:cubicBezTo>
                    <a:cubicBezTo>
                      <a:pt x="18" y="20"/>
                      <a:pt x="16" y="22"/>
                      <a:pt x="12" y="21"/>
                    </a:cubicBezTo>
                    <a:cubicBezTo>
                      <a:pt x="7" y="21"/>
                      <a:pt x="2" y="22"/>
                      <a:pt x="3" y="24"/>
                    </a:cubicBezTo>
                    <a:cubicBezTo>
                      <a:pt x="3" y="25"/>
                      <a:pt x="14" y="22"/>
                      <a:pt x="14" y="24"/>
                    </a:cubicBezTo>
                    <a:cubicBezTo>
                      <a:pt x="14" y="26"/>
                      <a:pt x="14" y="28"/>
                      <a:pt x="17" y="27"/>
                    </a:cubicBezTo>
                    <a:cubicBezTo>
                      <a:pt x="20" y="26"/>
                      <a:pt x="18" y="29"/>
                      <a:pt x="19" y="30"/>
                    </a:cubicBezTo>
                    <a:cubicBezTo>
                      <a:pt x="21" y="30"/>
                      <a:pt x="20" y="33"/>
                      <a:pt x="17" y="33"/>
                    </a:cubicBezTo>
                    <a:cubicBezTo>
                      <a:pt x="13" y="34"/>
                      <a:pt x="11" y="34"/>
                      <a:pt x="13" y="36"/>
                    </a:cubicBezTo>
                    <a:cubicBezTo>
                      <a:pt x="15" y="38"/>
                      <a:pt x="19" y="37"/>
                      <a:pt x="23" y="36"/>
                    </a:cubicBezTo>
                    <a:cubicBezTo>
                      <a:pt x="27" y="35"/>
                      <a:pt x="33" y="40"/>
                      <a:pt x="37" y="41"/>
                    </a:cubicBezTo>
                    <a:cubicBezTo>
                      <a:pt x="42" y="43"/>
                      <a:pt x="50" y="41"/>
                      <a:pt x="51" y="38"/>
                    </a:cubicBezTo>
                    <a:cubicBezTo>
                      <a:pt x="52" y="36"/>
                      <a:pt x="59" y="37"/>
                      <a:pt x="61" y="35"/>
                    </a:cubicBezTo>
                    <a:cubicBezTo>
                      <a:pt x="64" y="33"/>
                      <a:pt x="68" y="31"/>
                      <a:pt x="72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3" name="Freeform 138">
                <a:extLst>
                  <a:ext uri="{FF2B5EF4-FFF2-40B4-BE49-F238E27FC236}">
                    <a16:creationId xmlns:a16="http://schemas.microsoft.com/office/drawing/2014/main" id="{2A6C0521-8C00-4DFC-A900-5DED752261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6487" y="2935451"/>
                <a:ext cx="85321" cy="92850"/>
              </a:xfrm>
              <a:custGeom>
                <a:avLst/>
                <a:gdLst>
                  <a:gd name="T0" fmla="*/ 33 w 37"/>
                  <a:gd name="T1" fmla="*/ 12 h 40"/>
                  <a:gd name="T2" fmla="*/ 30 w 37"/>
                  <a:gd name="T3" fmla="*/ 10 h 40"/>
                  <a:gd name="T4" fmla="*/ 26 w 37"/>
                  <a:gd name="T5" fmla="*/ 11 h 40"/>
                  <a:gd name="T6" fmla="*/ 21 w 37"/>
                  <a:gd name="T7" fmla="*/ 10 h 40"/>
                  <a:gd name="T8" fmla="*/ 22 w 37"/>
                  <a:gd name="T9" fmla="*/ 6 h 40"/>
                  <a:gd name="T10" fmla="*/ 25 w 37"/>
                  <a:gd name="T11" fmla="*/ 1 h 40"/>
                  <a:gd name="T12" fmla="*/ 24 w 37"/>
                  <a:gd name="T13" fmla="*/ 1 h 40"/>
                  <a:gd name="T14" fmla="*/ 16 w 37"/>
                  <a:gd name="T15" fmla="*/ 3 h 40"/>
                  <a:gd name="T16" fmla="*/ 19 w 37"/>
                  <a:gd name="T17" fmla="*/ 6 h 40"/>
                  <a:gd name="T18" fmla="*/ 13 w 37"/>
                  <a:gd name="T19" fmla="*/ 10 h 40"/>
                  <a:gd name="T20" fmla="*/ 4 w 37"/>
                  <a:gd name="T21" fmla="*/ 10 h 40"/>
                  <a:gd name="T22" fmla="*/ 5 w 37"/>
                  <a:gd name="T23" fmla="*/ 16 h 40"/>
                  <a:gd name="T24" fmla="*/ 9 w 37"/>
                  <a:gd name="T25" fmla="*/ 22 h 40"/>
                  <a:gd name="T26" fmla="*/ 7 w 37"/>
                  <a:gd name="T27" fmla="*/ 28 h 40"/>
                  <a:gd name="T28" fmla="*/ 1 w 37"/>
                  <a:gd name="T29" fmla="*/ 34 h 40"/>
                  <a:gd name="T30" fmla="*/ 9 w 37"/>
                  <a:gd name="T31" fmla="*/ 40 h 40"/>
                  <a:gd name="T32" fmla="*/ 23 w 37"/>
                  <a:gd name="T33" fmla="*/ 34 h 40"/>
                  <a:gd name="T34" fmla="*/ 33 w 37"/>
                  <a:gd name="T35" fmla="*/ 32 h 40"/>
                  <a:gd name="T36" fmla="*/ 33 w 37"/>
                  <a:gd name="T37" fmla="*/ 14 h 40"/>
                  <a:gd name="T38" fmla="*/ 33 w 37"/>
                  <a:gd name="T39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" h="40">
                    <a:moveTo>
                      <a:pt x="33" y="12"/>
                    </a:moveTo>
                    <a:cubicBezTo>
                      <a:pt x="32" y="12"/>
                      <a:pt x="31" y="11"/>
                      <a:pt x="30" y="10"/>
                    </a:cubicBezTo>
                    <a:cubicBezTo>
                      <a:pt x="27" y="6"/>
                      <a:pt x="26" y="9"/>
                      <a:pt x="26" y="11"/>
                    </a:cubicBezTo>
                    <a:cubicBezTo>
                      <a:pt x="25" y="14"/>
                      <a:pt x="22" y="11"/>
                      <a:pt x="21" y="10"/>
                    </a:cubicBezTo>
                    <a:cubicBezTo>
                      <a:pt x="19" y="10"/>
                      <a:pt x="21" y="7"/>
                      <a:pt x="22" y="6"/>
                    </a:cubicBezTo>
                    <a:cubicBezTo>
                      <a:pt x="23" y="5"/>
                      <a:pt x="24" y="3"/>
                      <a:pt x="25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0" y="0"/>
                      <a:pt x="16" y="0"/>
                      <a:pt x="16" y="3"/>
                    </a:cubicBezTo>
                    <a:cubicBezTo>
                      <a:pt x="15" y="6"/>
                      <a:pt x="19" y="5"/>
                      <a:pt x="19" y="6"/>
                    </a:cubicBezTo>
                    <a:cubicBezTo>
                      <a:pt x="19" y="8"/>
                      <a:pt x="16" y="8"/>
                      <a:pt x="13" y="10"/>
                    </a:cubicBezTo>
                    <a:cubicBezTo>
                      <a:pt x="10" y="12"/>
                      <a:pt x="7" y="8"/>
                      <a:pt x="4" y="10"/>
                    </a:cubicBezTo>
                    <a:cubicBezTo>
                      <a:pt x="1" y="11"/>
                      <a:pt x="7" y="13"/>
                      <a:pt x="5" y="16"/>
                    </a:cubicBezTo>
                    <a:cubicBezTo>
                      <a:pt x="3" y="19"/>
                      <a:pt x="5" y="19"/>
                      <a:pt x="9" y="22"/>
                    </a:cubicBezTo>
                    <a:cubicBezTo>
                      <a:pt x="12" y="24"/>
                      <a:pt x="7" y="25"/>
                      <a:pt x="7" y="28"/>
                    </a:cubicBezTo>
                    <a:cubicBezTo>
                      <a:pt x="7" y="32"/>
                      <a:pt x="2" y="31"/>
                      <a:pt x="1" y="34"/>
                    </a:cubicBezTo>
                    <a:cubicBezTo>
                      <a:pt x="0" y="36"/>
                      <a:pt x="5" y="40"/>
                      <a:pt x="9" y="40"/>
                    </a:cubicBezTo>
                    <a:cubicBezTo>
                      <a:pt x="12" y="40"/>
                      <a:pt x="19" y="38"/>
                      <a:pt x="23" y="34"/>
                    </a:cubicBezTo>
                    <a:cubicBezTo>
                      <a:pt x="27" y="31"/>
                      <a:pt x="29" y="34"/>
                      <a:pt x="33" y="32"/>
                    </a:cubicBezTo>
                    <a:cubicBezTo>
                      <a:pt x="37" y="30"/>
                      <a:pt x="35" y="17"/>
                      <a:pt x="33" y="14"/>
                    </a:cubicBezTo>
                    <a:cubicBezTo>
                      <a:pt x="33" y="13"/>
                      <a:pt x="33" y="13"/>
                      <a:pt x="33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4" name="Freeform 139">
                <a:extLst>
                  <a:ext uri="{FF2B5EF4-FFF2-40B4-BE49-F238E27FC236}">
                    <a16:creationId xmlns:a16="http://schemas.microsoft.com/office/drawing/2014/main" id="{D8C5B048-7B88-4E38-BD43-A9C907522A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5" name="Freeform 140">
                <a:extLst>
                  <a:ext uri="{FF2B5EF4-FFF2-40B4-BE49-F238E27FC236}">
                    <a16:creationId xmlns:a16="http://schemas.microsoft.com/office/drawing/2014/main" id="{897AFA47-18DB-46A7-B6A0-A3FE9945EA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6" name="Freeform 141">
                <a:extLst>
                  <a:ext uri="{FF2B5EF4-FFF2-40B4-BE49-F238E27FC236}">
                    <a16:creationId xmlns:a16="http://schemas.microsoft.com/office/drawing/2014/main" id="{B93B729A-E696-4F4A-8E2D-20F69C5DE3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72791" y="2866441"/>
                <a:ext cx="87831" cy="82812"/>
              </a:xfrm>
              <a:custGeom>
                <a:avLst/>
                <a:gdLst>
                  <a:gd name="T0" fmla="*/ 19 w 38"/>
                  <a:gd name="T1" fmla="*/ 13 h 36"/>
                  <a:gd name="T2" fmla="*/ 19 w 38"/>
                  <a:gd name="T3" fmla="*/ 8 h 36"/>
                  <a:gd name="T4" fmla="*/ 20 w 38"/>
                  <a:gd name="T5" fmla="*/ 1 h 36"/>
                  <a:gd name="T6" fmla="*/ 14 w 38"/>
                  <a:gd name="T7" fmla="*/ 4 h 36"/>
                  <a:gd name="T8" fmla="*/ 9 w 38"/>
                  <a:gd name="T9" fmla="*/ 6 h 36"/>
                  <a:gd name="T10" fmla="*/ 10 w 38"/>
                  <a:gd name="T11" fmla="*/ 10 h 36"/>
                  <a:gd name="T12" fmla="*/ 5 w 38"/>
                  <a:gd name="T13" fmla="*/ 8 h 36"/>
                  <a:gd name="T14" fmla="*/ 1 w 38"/>
                  <a:gd name="T15" fmla="*/ 13 h 36"/>
                  <a:gd name="T16" fmla="*/ 1 w 38"/>
                  <a:gd name="T17" fmla="*/ 23 h 36"/>
                  <a:gd name="T18" fmla="*/ 4 w 38"/>
                  <a:gd name="T19" fmla="*/ 30 h 36"/>
                  <a:gd name="T20" fmla="*/ 5 w 38"/>
                  <a:gd name="T21" fmla="*/ 33 h 36"/>
                  <a:gd name="T22" fmla="*/ 13 w 38"/>
                  <a:gd name="T23" fmla="*/ 34 h 36"/>
                  <a:gd name="T24" fmla="*/ 16 w 38"/>
                  <a:gd name="T25" fmla="*/ 34 h 36"/>
                  <a:gd name="T26" fmla="*/ 12 w 38"/>
                  <a:gd name="T27" fmla="*/ 30 h 36"/>
                  <a:gd name="T28" fmla="*/ 17 w 38"/>
                  <a:gd name="T29" fmla="*/ 30 h 36"/>
                  <a:gd name="T30" fmla="*/ 22 w 38"/>
                  <a:gd name="T31" fmla="*/ 30 h 36"/>
                  <a:gd name="T32" fmla="*/ 19 w 38"/>
                  <a:gd name="T33" fmla="*/ 25 h 36"/>
                  <a:gd name="T34" fmla="*/ 16 w 38"/>
                  <a:gd name="T35" fmla="*/ 25 h 36"/>
                  <a:gd name="T36" fmla="*/ 18 w 38"/>
                  <a:gd name="T37" fmla="*/ 20 h 36"/>
                  <a:gd name="T38" fmla="*/ 23 w 38"/>
                  <a:gd name="T39" fmla="*/ 17 h 36"/>
                  <a:gd name="T40" fmla="*/ 19 w 38"/>
                  <a:gd name="T41" fmla="*/ 13 h 36"/>
                  <a:gd name="T42" fmla="*/ 37 w 38"/>
                  <a:gd name="T43" fmla="*/ 20 h 36"/>
                  <a:gd name="T44" fmla="*/ 35 w 38"/>
                  <a:gd name="T45" fmla="*/ 22 h 36"/>
                  <a:gd name="T46" fmla="*/ 32 w 38"/>
                  <a:gd name="T47" fmla="*/ 20 h 36"/>
                  <a:gd name="T48" fmla="*/ 27 w 38"/>
                  <a:gd name="T49" fmla="*/ 23 h 36"/>
                  <a:gd name="T50" fmla="*/ 30 w 38"/>
                  <a:gd name="T51" fmla="*/ 30 h 36"/>
                  <a:gd name="T52" fmla="*/ 27 w 38"/>
                  <a:gd name="T53" fmla="*/ 32 h 36"/>
                  <a:gd name="T54" fmla="*/ 30 w 38"/>
                  <a:gd name="T55" fmla="*/ 36 h 36"/>
                  <a:gd name="T56" fmla="*/ 35 w 38"/>
                  <a:gd name="T57" fmla="*/ 29 h 36"/>
                  <a:gd name="T58" fmla="*/ 37 w 38"/>
                  <a:gd name="T5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" h="36">
                    <a:moveTo>
                      <a:pt x="19" y="13"/>
                    </a:moveTo>
                    <a:cubicBezTo>
                      <a:pt x="18" y="13"/>
                      <a:pt x="18" y="9"/>
                      <a:pt x="19" y="8"/>
                    </a:cubicBezTo>
                    <a:cubicBezTo>
                      <a:pt x="20" y="6"/>
                      <a:pt x="21" y="2"/>
                      <a:pt x="20" y="1"/>
                    </a:cubicBezTo>
                    <a:cubicBezTo>
                      <a:pt x="19" y="0"/>
                      <a:pt x="14" y="1"/>
                      <a:pt x="14" y="4"/>
                    </a:cubicBezTo>
                    <a:cubicBezTo>
                      <a:pt x="14" y="7"/>
                      <a:pt x="10" y="6"/>
                      <a:pt x="9" y="6"/>
                    </a:cubicBezTo>
                    <a:cubicBezTo>
                      <a:pt x="8" y="7"/>
                      <a:pt x="11" y="9"/>
                      <a:pt x="10" y="10"/>
                    </a:cubicBezTo>
                    <a:cubicBezTo>
                      <a:pt x="8" y="11"/>
                      <a:pt x="8" y="8"/>
                      <a:pt x="5" y="8"/>
                    </a:cubicBezTo>
                    <a:cubicBezTo>
                      <a:pt x="3" y="7"/>
                      <a:pt x="2" y="11"/>
                      <a:pt x="1" y="13"/>
                    </a:cubicBezTo>
                    <a:cubicBezTo>
                      <a:pt x="0" y="15"/>
                      <a:pt x="1" y="20"/>
                      <a:pt x="1" y="23"/>
                    </a:cubicBezTo>
                    <a:cubicBezTo>
                      <a:pt x="1" y="25"/>
                      <a:pt x="5" y="27"/>
                      <a:pt x="4" y="30"/>
                    </a:cubicBezTo>
                    <a:cubicBezTo>
                      <a:pt x="4" y="31"/>
                      <a:pt x="4" y="32"/>
                      <a:pt x="5" y="33"/>
                    </a:cubicBezTo>
                    <a:cubicBezTo>
                      <a:pt x="8" y="33"/>
                      <a:pt x="11" y="33"/>
                      <a:pt x="13" y="34"/>
                    </a:cubicBezTo>
                    <a:cubicBezTo>
                      <a:pt x="13" y="34"/>
                      <a:pt x="14" y="34"/>
                      <a:pt x="16" y="34"/>
                    </a:cubicBezTo>
                    <a:cubicBezTo>
                      <a:pt x="15" y="32"/>
                      <a:pt x="12" y="31"/>
                      <a:pt x="12" y="30"/>
                    </a:cubicBezTo>
                    <a:cubicBezTo>
                      <a:pt x="13" y="28"/>
                      <a:pt x="15" y="29"/>
                      <a:pt x="17" y="30"/>
                    </a:cubicBezTo>
                    <a:cubicBezTo>
                      <a:pt x="18" y="32"/>
                      <a:pt x="22" y="32"/>
                      <a:pt x="22" y="30"/>
                    </a:cubicBezTo>
                    <a:cubicBezTo>
                      <a:pt x="22" y="29"/>
                      <a:pt x="22" y="24"/>
                      <a:pt x="19" y="25"/>
                    </a:cubicBezTo>
                    <a:cubicBezTo>
                      <a:pt x="17" y="26"/>
                      <a:pt x="17" y="26"/>
                      <a:pt x="16" y="25"/>
                    </a:cubicBezTo>
                    <a:cubicBezTo>
                      <a:pt x="15" y="24"/>
                      <a:pt x="17" y="22"/>
                      <a:pt x="18" y="20"/>
                    </a:cubicBezTo>
                    <a:cubicBezTo>
                      <a:pt x="19" y="18"/>
                      <a:pt x="23" y="19"/>
                      <a:pt x="23" y="17"/>
                    </a:cubicBezTo>
                    <a:cubicBezTo>
                      <a:pt x="24" y="15"/>
                      <a:pt x="20" y="14"/>
                      <a:pt x="19" y="13"/>
                    </a:cubicBezTo>
                    <a:close/>
                    <a:moveTo>
                      <a:pt x="37" y="20"/>
                    </a:moveTo>
                    <a:cubicBezTo>
                      <a:pt x="36" y="20"/>
                      <a:pt x="36" y="22"/>
                      <a:pt x="35" y="22"/>
                    </a:cubicBezTo>
                    <a:cubicBezTo>
                      <a:pt x="33" y="23"/>
                      <a:pt x="32" y="18"/>
                      <a:pt x="32" y="20"/>
                    </a:cubicBezTo>
                    <a:cubicBezTo>
                      <a:pt x="31" y="23"/>
                      <a:pt x="29" y="19"/>
                      <a:pt x="27" y="23"/>
                    </a:cubicBezTo>
                    <a:cubicBezTo>
                      <a:pt x="24" y="26"/>
                      <a:pt x="28" y="29"/>
                      <a:pt x="30" y="30"/>
                    </a:cubicBezTo>
                    <a:cubicBezTo>
                      <a:pt x="31" y="31"/>
                      <a:pt x="30" y="33"/>
                      <a:pt x="27" y="32"/>
                    </a:cubicBezTo>
                    <a:cubicBezTo>
                      <a:pt x="25" y="32"/>
                      <a:pt x="27" y="35"/>
                      <a:pt x="30" y="36"/>
                    </a:cubicBezTo>
                    <a:cubicBezTo>
                      <a:pt x="32" y="36"/>
                      <a:pt x="36" y="31"/>
                      <a:pt x="35" y="29"/>
                    </a:cubicBezTo>
                    <a:cubicBezTo>
                      <a:pt x="35" y="28"/>
                      <a:pt x="38" y="21"/>
                      <a:pt x="37" y="2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7" name="Freeform 142">
                <a:extLst>
                  <a:ext uri="{FF2B5EF4-FFF2-40B4-BE49-F238E27FC236}">
                    <a16:creationId xmlns:a16="http://schemas.microsoft.com/office/drawing/2014/main" id="{0A405C1B-A40D-4C5E-9BDB-2494B50B60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33018" y="2525155"/>
                <a:ext cx="229615" cy="406531"/>
              </a:xfrm>
              <a:custGeom>
                <a:avLst/>
                <a:gdLst>
                  <a:gd name="T0" fmla="*/ 98 w 100"/>
                  <a:gd name="T1" fmla="*/ 38 h 176"/>
                  <a:gd name="T2" fmla="*/ 96 w 100"/>
                  <a:gd name="T3" fmla="*/ 24 h 176"/>
                  <a:gd name="T4" fmla="*/ 84 w 100"/>
                  <a:gd name="T5" fmla="*/ 9 h 176"/>
                  <a:gd name="T6" fmla="*/ 70 w 100"/>
                  <a:gd name="T7" fmla="*/ 8 h 176"/>
                  <a:gd name="T8" fmla="*/ 56 w 100"/>
                  <a:gd name="T9" fmla="*/ 8 h 176"/>
                  <a:gd name="T10" fmla="*/ 48 w 100"/>
                  <a:gd name="T11" fmla="*/ 16 h 176"/>
                  <a:gd name="T12" fmla="*/ 40 w 100"/>
                  <a:gd name="T13" fmla="*/ 27 h 176"/>
                  <a:gd name="T14" fmla="*/ 34 w 100"/>
                  <a:gd name="T15" fmla="*/ 37 h 176"/>
                  <a:gd name="T16" fmla="*/ 26 w 100"/>
                  <a:gd name="T17" fmla="*/ 43 h 176"/>
                  <a:gd name="T18" fmla="*/ 21 w 100"/>
                  <a:gd name="T19" fmla="*/ 61 h 176"/>
                  <a:gd name="T20" fmla="*/ 22 w 100"/>
                  <a:gd name="T21" fmla="*/ 70 h 176"/>
                  <a:gd name="T22" fmla="*/ 9 w 100"/>
                  <a:gd name="T23" fmla="*/ 75 h 176"/>
                  <a:gd name="T24" fmla="*/ 8 w 100"/>
                  <a:gd name="T25" fmla="*/ 91 h 176"/>
                  <a:gd name="T26" fmla="*/ 13 w 100"/>
                  <a:gd name="T27" fmla="*/ 105 h 176"/>
                  <a:gd name="T28" fmla="*/ 11 w 100"/>
                  <a:gd name="T29" fmla="*/ 113 h 176"/>
                  <a:gd name="T30" fmla="*/ 6 w 100"/>
                  <a:gd name="T31" fmla="*/ 122 h 176"/>
                  <a:gd name="T32" fmla="*/ 3 w 100"/>
                  <a:gd name="T33" fmla="*/ 134 h 176"/>
                  <a:gd name="T34" fmla="*/ 0 w 100"/>
                  <a:gd name="T35" fmla="*/ 134 h 176"/>
                  <a:gd name="T36" fmla="*/ 6 w 100"/>
                  <a:gd name="T37" fmla="*/ 151 h 176"/>
                  <a:gd name="T38" fmla="*/ 12 w 100"/>
                  <a:gd name="T39" fmla="*/ 164 h 176"/>
                  <a:gd name="T40" fmla="*/ 15 w 100"/>
                  <a:gd name="T41" fmla="*/ 175 h 176"/>
                  <a:gd name="T42" fmla="*/ 24 w 100"/>
                  <a:gd name="T43" fmla="*/ 170 h 176"/>
                  <a:gd name="T44" fmla="*/ 33 w 100"/>
                  <a:gd name="T45" fmla="*/ 167 h 176"/>
                  <a:gd name="T46" fmla="*/ 41 w 100"/>
                  <a:gd name="T47" fmla="*/ 164 h 176"/>
                  <a:gd name="T48" fmla="*/ 42 w 100"/>
                  <a:gd name="T49" fmla="*/ 157 h 176"/>
                  <a:gd name="T50" fmla="*/ 43 w 100"/>
                  <a:gd name="T51" fmla="*/ 140 h 176"/>
                  <a:gd name="T52" fmla="*/ 55 w 100"/>
                  <a:gd name="T53" fmla="*/ 128 h 176"/>
                  <a:gd name="T54" fmla="*/ 52 w 100"/>
                  <a:gd name="T55" fmla="*/ 113 h 176"/>
                  <a:gd name="T56" fmla="*/ 46 w 100"/>
                  <a:gd name="T57" fmla="*/ 103 h 176"/>
                  <a:gd name="T58" fmla="*/ 51 w 100"/>
                  <a:gd name="T59" fmla="*/ 89 h 176"/>
                  <a:gd name="T60" fmla="*/ 60 w 100"/>
                  <a:gd name="T61" fmla="*/ 79 h 176"/>
                  <a:gd name="T62" fmla="*/ 80 w 100"/>
                  <a:gd name="T63" fmla="*/ 65 h 176"/>
                  <a:gd name="T64" fmla="*/ 82 w 100"/>
                  <a:gd name="T65" fmla="*/ 51 h 176"/>
                  <a:gd name="T66" fmla="*/ 96 w 100"/>
                  <a:gd name="T67" fmla="*/ 46 h 176"/>
                  <a:gd name="T68" fmla="*/ 99 w 100"/>
                  <a:gd name="T69" fmla="*/ 42 h 176"/>
                  <a:gd name="T70" fmla="*/ 54 w 100"/>
                  <a:gd name="T71" fmla="*/ 15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0" h="176">
                    <a:moveTo>
                      <a:pt x="99" y="42"/>
                    </a:moveTo>
                    <a:cubicBezTo>
                      <a:pt x="98" y="41"/>
                      <a:pt x="96" y="38"/>
                      <a:pt x="98" y="38"/>
                    </a:cubicBezTo>
                    <a:cubicBezTo>
                      <a:pt x="100" y="38"/>
                      <a:pt x="100" y="32"/>
                      <a:pt x="98" y="31"/>
                    </a:cubicBezTo>
                    <a:cubicBezTo>
                      <a:pt x="96" y="30"/>
                      <a:pt x="98" y="25"/>
                      <a:pt x="96" y="24"/>
                    </a:cubicBezTo>
                    <a:cubicBezTo>
                      <a:pt x="94" y="23"/>
                      <a:pt x="95" y="19"/>
                      <a:pt x="96" y="16"/>
                    </a:cubicBezTo>
                    <a:cubicBezTo>
                      <a:pt x="96" y="13"/>
                      <a:pt x="89" y="11"/>
                      <a:pt x="84" y="9"/>
                    </a:cubicBezTo>
                    <a:cubicBezTo>
                      <a:pt x="80" y="7"/>
                      <a:pt x="78" y="4"/>
                      <a:pt x="75" y="2"/>
                    </a:cubicBezTo>
                    <a:cubicBezTo>
                      <a:pt x="71" y="0"/>
                      <a:pt x="70" y="5"/>
                      <a:pt x="70" y="8"/>
                    </a:cubicBezTo>
                    <a:cubicBezTo>
                      <a:pt x="70" y="11"/>
                      <a:pt x="67" y="12"/>
                      <a:pt x="65" y="10"/>
                    </a:cubicBezTo>
                    <a:cubicBezTo>
                      <a:pt x="63" y="8"/>
                      <a:pt x="60" y="10"/>
                      <a:pt x="56" y="8"/>
                    </a:cubicBezTo>
                    <a:cubicBezTo>
                      <a:pt x="53" y="7"/>
                      <a:pt x="55" y="12"/>
                      <a:pt x="55" y="14"/>
                    </a:cubicBezTo>
                    <a:cubicBezTo>
                      <a:pt x="55" y="16"/>
                      <a:pt x="51" y="16"/>
                      <a:pt x="48" y="16"/>
                    </a:cubicBezTo>
                    <a:cubicBezTo>
                      <a:pt x="46" y="16"/>
                      <a:pt x="42" y="18"/>
                      <a:pt x="42" y="21"/>
                    </a:cubicBezTo>
                    <a:cubicBezTo>
                      <a:pt x="42" y="24"/>
                      <a:pt x="39" y="25"/>
                      <a:pt x="40" y="27"/>
                    </a:cubicBezTo>
                    <a:cubicBezTo>
                      <a:pt x="41" y="28"/>
                      <a:pt x="40" y="30"/>
                      <a:pt x="38" y="31"/>
                    </a:cubicBezTo>
                    <a:cubicBezTo>
                      <a:pt x="37" y="32"/>
                      <a:pt x="35" y="36"/>
                      <a:pt x="34" y="37"/>
                    </a:cubicBezTo>
                    <a:cubicBezTo>
                      <a:pt x="33" y="38"/>
                      <a:pt x="35" y="40"/>
                      <a:pt x="32" y="42"/>
                    </a:cubicBezTo>
                    <a:cubicBezTo>
                      <a:pt x="30" y="43"/>
                      <a:pt x="27" y="42"/>
                      <a:pt x="26" y="43"/>
                    </a:cubicBezTo>
                    <a:cubicBezTo>
                      <a:pt x="25" y="44"/>
                      <a:pt x="26" y="47"/>
                      <a:pt x="26" y="50"/>
                    </a:cubicBezTo>
                    <a:cubicBezTo>
                      <a:pt x="26" y="54"/>
                      <a:pt x="23" y="58"/>
                      <a:pt x="21" y="61"/>
                    </a:cubicBezTo>
                    <a:cubicBezTo>
                      <a:pt x="18" y="64"/>
                      <a:pt x="21" y="65"/>
                      <a:pt x="22" y="65"/>
                    </a:cubicBezTo>
                    <a:cubicBezTo>
                      <a:pt x="24" y="65"/>
                      <a:pt x="24" y="67"/>
                      <a:pt x="22" y="70"/>
                    </a:cubicBezTo>
                    <a:cubicBezTo>
                      <a:pt x="21" y="72"/>
                      <a:pt x="19" y="70"/>
                      <a:pt x="17" y="70"/>
                    </a:cubicBezTo>
                    <a:cubicBezTo>
                      <a:pt x="16" y="70"/>
                      <a:pt x="11" y="71"/>
                      <a:pt x="9" y="75"/>
                    </a:cubicBezTo>
                    <a:cubicBezTo>
                      <a:pt x="7" y="79"/>
                      <a:pt x="8" y="81"/>
                      <a:pt x="8" y="83"/>
                    </a:cubicBezTo>
                    <a:cubicBezTo>
                      <a:pt x="9" y="85"/>
                      <a:pt x="6" y="87"/>
                      <a:pt x="8" y="91"/>
                    </a:cubicBezTo>
                    <a:cubicBezTo>
                      <a:pt x="10" y="95"/>
                      <a:pt x="8" y="96"/>
                      <a:pt x="8" y="99"/>
                    </a:cubicBezTo>
                    <a:cubicBezTo>
                      <a:pt x="8" y="102"/>
                      <a:pt x="13" y="102"/>
                      <a:pt x="13" y="105"/>
                    </a:cubicBezTo>
                    <a:cubicBezTo>
                      <a:pt x="14" y="108"/>
                      <a:pt x="12" y="109"/>
                      <a:pt x="10" y="109"/>
                    </a:cubicBezTo>
                    <a:cubicBezTo>
                      <a:pt x="9" y="109"/>
                      <a:pt x="9" y="112"/>
                      <a:pt x="11" y="113"/>
                    </a:cubicBezTo>
                    <a:cubicBezTo>
                      <a:pt x="12" y="113"/>
                      <a:pt x="12" y="119"/>
                      <a:pt x="11" y="120"/>
                    </a:cubicBezTo>
                    <a:cubicBezTo>
                      <a:pt x="10" y="122"/>
                      <a:pt x="5" y="120"/>
                      <a:pt x="6" y="122"/>
                    </a:cubicBezTo>
                    <a:cubicBezTo>
                      <a:pt x="6" y="124"/>
                      <a:pt x="5" y="127"/>
                      <a:pt x="5" y="129"/>
                    </a:cubicBezTo>
                    <a:cubicBezTo>
                      <a:pt x="5" y="130"/>
                      <a:pt x="4" y="135"/>
                      <a:pt x="3" y="134"/>
                    </a:cubicBezTo>
                    <a:cubicBezTo>
                      <a:pt x="2" y="134"/>
                      <a:pt x="1" y="134"/>
                      <a:pt x="0" y="134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7"/>
                      <a:pt x="1" y="140"/>
                      <a:pt x="4" y="143"/>
                    </a:cubicBezTo>
                    <a:cubicBezTo>
                      <a:pt x="6" y="145"/>
                      <a:pt x="4" y="148"/>
                      <a:pt x="6" y="151"/>
                    </a:cubicBezTo>
                    <a:cubicBezTo>
                      <a:pt x="9" y="154"/>
                      <a:pt x="8" y="156"/>
                      <a:pt x="11" y="158"/>
                    </a:cubicBezTo>
                    <a:cubicBezTo>
                      <a:pt x="13" y="160"/>
                      <a:pt x="13" y="161"/>
                      <a:pt x="12" y="164"/>
                    </a:cubicBezTo>
                    <a:cubicBezTo>
                      <a:pt x="11" y="167"/>
                      <a:pt x="14" y="166"/>
                      <a:pt x="14" y="168"/>
                    </a:cubicBezTo>
                    <a:cubicBezTo>
                      <a:pt x="15" y="170"/>
                      <a:pt x="14" y="173"/>
                      <a:pt x="15" y="175"/>
                    </a:cubicBezTo>
                    <a:cubicBezTo>
                      <a:pt x="15" y="176"/>
                      <a:pt x="17" y="175"/>
                      <a:pt x="21" y="175"/>
                    </a:cubicBezTo>
                    <a:cubicBezTo>
                      <a:pt x="25" y="174"/>
                      <a:pt x="24" y="172"/>
                      <a:pt x="24" y="170"/>
                    </a:cubicBezTo>
                    <a:cubicBezTo>
                      <a:pt x="24" y="168"/>
                      <a:pt x="26" y="169"/>
                      <a:pt x="26" y="167"/>
                    </a:cubicBezTo>
                    <a:cubicBezTo>
                      <a:pt x="27" y="166"/>
                      <a:pt x="30" y="165"/>
                      <a:pt x="33" y="167"/>
                    </a:cubicBezTo>
                    <a:cubicBezTo>
                      <a:pt x="36" y="168"/>
                      <a:pt x="37" y="166"/>
                      <a:pt x="38" y="163"/>
                    </a:cubicBezTo>
                    <a:cubicBezTo>
                      <a:pt x="38" y="160"/>
                      <a:pt x="40" y="163"/>
                      <a:pt x="41" y="164"/>
                    </a:cubicBezTo>
                    <a:cubicBezTo>
                      <a:pt x="41" y="165"/>
                      <a:pt x="44" y="160"/>
                      <a:pt x="45" y="156"/>
                    </a:cubicBezTo>
                    <a:cubicBezTo>
                      <a:pt x="46" y="153"/>
                      <a:pt x="45" y="154"/>
                      <a:pt x="42" y="157"/>
                    </a:cubicBezTo>
                    <a:cubicBezTo>
                      <a:pt x="39" y="160"/>
                      <a:pt x="41" y="154"/>
                      <a:pt x="42" y="151"/>
                    </a:cubicBezTo>
                    <a:cubicBezTo>
                      <a:pt x="43" y="149"/>
                      <a:pt x="43" y="142"/>
                      <a:pt x="43" y="140"/>
                    </a:cubicBezTo>
                    <a:cubicBezTo>
                      <a:pt x="44" y="138"/>
                      <a:pt x="44" y="136"/>
                      <a:pt x="48" y="135"/>
                    </a:cubicBezTo>
                    <a:cubicBezTo>
                      <a:pt x="51" y="134"/>
                      <a:pt x="56" y="130"/>
                      <a:pt x="55" y="128"/>
                    </a:cubicBezTo>
                    <a:cubicBezTo>
                      <a:pt x="54" y="127"/>
                      <a:pt x="60" y="124"/>
                      <a:pt x="60" y="122"/>
                    </a:cubicBezTo>
                    <a:cubicBezTo>
                      <a:pt x="60" y="120"/>
                      <a:pt x="54" y="114"/>
                      <a:pt x="52" y="113"/>
                    </a:cubicBezTo>
                    <a:cubicBezTo>
                      <a:pt x="50" y="112"/>
                      <a:pt x="46" y="113"/>
                      <a:pt x="47" y="112"/>
                    </a:cubicBezTo>
                    <a:cubicBezTo>
                      <a:pt x="47" y="110"/>
                      <a:pt x="46" y="105"/>
                      <a:pt x="46" y="103"/>
                    </a:cubicBezTo>
                    <a:cubicBezTo>
                      <a:pt x="45" y="100"/>
                      <a:pt x="49" y="97"/>
                      <a:pt x="49" y="95"/>
                    </a:cubicBezTo>
                    <a:cubicBezTo>
                      <a:pt x="49" y="92"/>
                      <a:pt x="48" y="90"/>
                      <a:pt x="51" y="89"/>
                    </a:cubicBezTo>
                    <a:cubicBezTo>
                      <a:pt x="53" y="88"/>
                      <a:pt x="52" y="86"/>
                      <a:pt x="55" y="85"/>
                    </a:cubicBezTo>
                    <a:cubicBezTo>
                      <a:pt x="58" y="84"/>
                      <a:pt x="57" y="80"/>
                      <a:pt x="60" y="79"/>
                    </a:cubicBezTo>
                    <a:cubicBezTo>
                      <a:pt x="63" y="77"/>
                      <a:pt x="64" y="76"/>
                      <a:pt x="68" y="74"/>
                    </a:cubicBezTo>
                    <a:cubicBezTo>
                      <a:pt x="72" y="72"/>
                      <a:pt x="79" y="68"/>
                      <a:pt x="80" y="65"/>
                    </a:cubicBezTo>
                    <a:cubicBezTo>
                      <a:pt x="81" y="63"/>
                      <a:pt x="76" y="60"/>
                      <a:pt x="79" y="57"/>
                    </a:cubicBezTo>
                    <a:cubicBezTo>
                      <a:pt x="83" y="55"/>
                      <a:pt x="80" y="52"/>
                      <a:pt x="82" y="51"/>
                    </a:cubicBezTo>
                    <a:cubicBezTo>
                      <a:pt x="85" y="50"/>
                      <a:pt x="86" y="49"/>
                      <a:pt x="88" y="47"/>
                    </a:cubicBezTo>
                    <a:cubicBezTo>
                      <a:pt x="89" y="45"/>
                      <a:pt x="92" y="46"/>
                      <a:pt x="96" y="46"/>
                    </a:cubicBezTo>
                    <a:cubicBezTo>
                      <a:pt x="98" y="46"/>
                      <a:pt x="99" y="46"/>
                      <a:pt x="100" y="46"/>
                    </a:cubicBezTo>
                    <a:cubicBezTo>
                      <a:pt x="100" y="44"/>
                      <a:pt x="100" y="43"/>
                      <a:pt x="99" y="42"/>
                    </a:cubicBezTo>
                    <a:close/>
                    <a:moveTo>
                      <a:pt x="59" y="147"/>
                    </a:moveTo>
                    <a:cubicBezTo>
                      <a:pt x="55" y="147"/>
                      <a:pt x="52" y="156"/>
                      <a:pt x="54" y="157"/>
                    </a:cubicBezTo>
                    <a:cubicBezTo>
                      <a:pt x="55" y="158"/>
                      <a:pt x="64" y="146"/>
                      <a:pt x="59" y="14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8" name="Freeform 143">
                <a:extLst>
                  <a:ext uri="{FF2B5EF4-FFF2-40B4-BE49-F238E27FC236}">
                    <a16:creationId xmlns:a16="http://schemas.microsoft.com/office/drawing/2014/main" id="{B13BD0D9-10F7-400F-9871-2ABAE15751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3736" y="2813742"/>
                <a:ext cx="115435" cy="55208"/>
              </a:xfrm>
              <a:custGeom>
                <a:avLst/>
                <a:gdLst>
                  <a:gd name="T0" fmla="*/ 47 w 50"/>
                  <a:gd name="T1" fmla="*/ 6 h 24"/>
                  <a:gd name="T2" fmla="*/ 48 w 50"/>
                  <a:gd name="T3" fmla="*/ 1 h 24"/>
                  <a:gd name="T4" fmla="*/ 46 w 50"/>
                  <a:gd name="T5" fmla="*/ 2 h 24"/>
                  <a:gd name="T6" fmla="*/ 31 w 50"/>
                  <a:gd name="T7" fmla="*/ 0 h 24"/>
                  <a:gd name="T8" fmla="*/ 16 w 50"/>
                  <a:gd name="T9" fmla="*/ 3 h 24"/>
                  <a:gd name="T10" fmla="*/ 11 w 50"/>
                  <a:gd name="T11" fmla="*/ 8 h 24"/>
                  <a:gd name="T12" fmla="*/ 13 w 50"/>
                  <a:gd name="T13" fmla="*/ 13 h 24"/>
                  <a:gd name="T14" fmla="*/ 18 w 50"/>
                  <a:gd name="T15" fmla="*/ 16 h 24"/>
                  <a:gd name="T16" fmla="*/ 19 w 50"/>
                  <a:gd name="T17" fmla="*/ 19 h 24"/>
                  <a:gd name="T18" fmla="*/ 19 w 50"/>
                  <a:gd name="T19" fmla="*/ 19 h 24"/>
                  <a:gd name="T20" fmla="*/ 28 w 50"/>
                  <a:gd name="T21" fmla="*/ 19 h 24"/>
                  <a:gd name="T22" fmla="*/ 36 w 50"/>
                  <a:gd name="T23" fmla="*/ 24 h 24"/>
                  <a:gd name="T24" fmla="*/ 44 w 50"/>
                  <a:gd name="T25" fmla="*/ 24 h 24"/>
                  <a:gd name="T26" fmla="*/ 44 w 50"/>
                  <a:gd name="T27" fmla="*/ 22 h 24"/>
                  <a:gd name="T28" fmla="*/ 46 w 50"/>
                  <a:gd name="T29" fmla="*/ 19 h 24"/>
                  <a:gd name="T30" fmla="*/ 44 w 50"/>
                  <a:gd name="T31" fmla="*/ 15 h 24"/>
                  <a:gd name="T32" fmla="*/ 44 w 50"/>
                  <a:gd name="T33" fmla="*/ 11 h 24"/>
                  <a:gd name="T34" fmla="*/ 47 w 50"/>
                  <a:gd name="T35" fmla="*/ 6 h 24"/>
                  <a:gd name="T36" fmla="*/ 4 w 50"/>
                  <a:gd name="T37" fmla="*/ 12 h 24"/>
                  <a:gd name="T38" fmla="*/ 1 w 50"/>
                  <a:gd name="T39" fmla="*/ 19 h 24"/>
                  <a:gd name="T40" fmla="*/ 10 w 50"/>
                  <a:gd name="T41" fmla="*/ 14 h 24"/>
                  <a:gd name="T42" fmla="*/ 4 w 50"/>
                  <a:gd name="T43" fmla="*/ 12 h 24"/>
                  <a:gd name="T44" fmla="*/ 8 w 50"/>
                  <a:gd name="T45" fmla="*/ 9 h 24"/>
                  <a:gd name="T46" fmla="*/ 3 w 50"/>
                  <a:gd name="T47" fmla="*/ 9 h 24"/>
                  <a:gd name="T48" fmla="*/ 8 w 50"/>
                  <a:gd name="T4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24">
                    <a:moveTo>
                      <a:pt x="47" y="6"/>
                    </a:moveTo>
                    <a:cubicBezTo>
                      <a:pt x="48" y="4"/>
                      <a:pt x="50" y="4"/>
                      <a:pt x="48" y="1"/>
                    </a:cubicBezTo>
                    <a:cubicBezTo>
                      <a:pt x="48" y="1"/>
                      <a:pt x="47" y="2"/>
                      <a:pt x="46" y="2"/>
                    </a:cubicBezTo>
                    <a:cubicBezTo>
                      <a:pt x="43" y="3"/>
                      <a:pt x="35" y="0"/>
                      <a:pt x="31" y="0"/>
                    </a:cubicBezTo>
                    <a:cubicBezTo>
                      <a:pt x="27" y="1"/>
                      <a:pt x="18" y="1"/>
                      <a:pt x="16" y="3"/>
                    </a:cubicBezTo>
                    <a:cubicBezTo>
                      <a:pt x="14" y="6"/>
                      <a:pt x="9" y="6"/>
                      <a:pt x="11" y="8"/>
                    </a:cubicBezTo>
                    <a:cubicBezTo>
                      <a:pt x="14" y="10"/>
                      <a:pt x="11" y="11"/>
                      <a:pt x="13" y="13"/>
                    </a:cubicBezTo>
                    <a:cubicBezTo>
                      <a:pt x="15" y="15"/>
                      <a:pt x="16" y="16"/>
                      <a:pt x="18" y="16"/>
                    </a:cubicBezTo>
                    <a:cubicBezTo>
                      <a:pt x="20" y="15"/>
                      <a:pt x="22" y="17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3" y="19"/>
                      <a:pt x="27" y="19"/>
                      <a:pt x="28" y="19"/>
                    </a:cubicBezTo>
                    <a:cubicBezTo>
                      <a:pt x="29" y="20"/>
                      <a:pt x="35" y="24"/>
                      <a:pt x="36" y="24"/>
                    </a:cubicBezTo>
                    <a:cubicBezTo>
                      <a:pt x="37" y="24"/>
                      <a:pt x="41" y="24"/>
                      <a:pt x="44" y="24"/>
                    </a:cubicBezTo>
                    <a:cubicBezTo>
                      <a:pt x="43" y="23"/>
                      <a:pt x="43" y="23"/>
                      <a:pt x="44" y="22"/>
                    </a:cubicBezTo>
                    <a:cubicBezTo>
                      <a:pt x="45" y="21"/>
                      <a:pt x="47" y="21"/>
                      <a:pt x="46" y="19"/>
                    </a:cubicBezTo>
                    <a:cubicBezTo>
                      <a:pt x="45" y="18"/>
                      <a:pt x="45" y="17"/>
                      <a:pt x="44" y="15"/>
                    </a:cubicBezTo>
                    <a:cubicBezTo>
                      <a:pt x="44" y="13"/>
                      <a:pt x="44" y="12"/>
                      <a:pt x="44" y="11"/>
                    </a:cubicBezTo>
                    <a:cubicBezTo>
                      <a:pt x="44" y="9"/>
                      <a:pt x="45" y="9"/>
                      <a:pt x="47" y="6"/>
                    </a:cubicBezTo>
                    <a:close/>
                    <a:moveTo>
                      <a:pt x="4" y="12"/>
                    </a:moveTo>
                    <a:cubicBezTo>
                      <a:pt x="0" y="13"/>
                      <a:pt x="0" y="19"/>
                      <a:pt x="1" y="19"/>
                    </a:cubicBezTo>
                    <a:cubicBezTo>
                      <a:pt x="3" y="19"/>
                      <a:pt x="8" y="15"/>
                      <a:pt x="10" y="14"/>
                    </a:cubicBezTo>
                    <a:cubicBezTo>
                      <a:pt x="11" y="12"/>
                      <a:pt x="9" y="11"/>
                      <a:pt x="4" y="12"/>
                    </a:cubicBezTo>
                    <a:close/>
                    <a:moveTo>
                      <a:pt x="8" y="9"/>
                    </a:moveTo>
                    <a:cubicBezTo>
                      <a:pt x="9" y="7"/>
                      <a:pt x="1" y="8"/>
                      <a:pt x="3" y="9"/>
                    </a:cubicBezTo>
                    <a:cubicBezTo>
                      <a:pt x="4" y="11"/>
                      <a:pt x="7" y="11"/>
                      <a:pt x="8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9" name="Freeform 144">
                <a:extLst>
                  <a:ext uri="{FF2B5EF4-FFF2-40B4-BE49-F238E27FC236}">
                    <a16:creationId xmlns:a16="http://schemas.microsoft.com/office/drawing/2014/main" id="{011E64AB-7E8B-4A2E-9F0A-4247846D9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294" y="3994439"/>
                <a:ext cx="148058" cy="181935"/>
              </a:xfrm>
              <a:custGeom>
                <a:avLst/>
                <a:gdLst>
                  <a:gd name="T0" fmla="*/ 57 w 64"/>
                  <a:gd name="T1" fmla="*/ 18 h 79"/>
                  <a:gd name="T2" fmla="*/ 61 w 64"/>
                  <a:gd name="T3" fmla="*/ 12 h 79"/>
                  <a:gd name="T4" fmla="*/ 64 w 64"/>
                  <a:gd name="T5" fmla="*/ 7 h 79"/>
                  <a:gd name="T6" fmla="*/ 60 w 64"/>
                  <a:gd name="T7" fmla="*/ 8 h 79"/>
                  <a:gd name="T8" fmla="*/ 56 w 64"/>
                  <a:gd name="T9" fmla="*/ 6 h 79"/>
                  <a:gd name="T10" fmla="*/ 50 w 64"/>
                  <a:gd name="T11" fmla="*/ 8 h 79"/>
                  <a:gd name="T12" fmla="*/ 44 w 64"/>
                  <a:gd name="T13" fmla="*/ 12 h 79"/>
                  <a:gd name="T14" fmla="*/ 35 w 64"/>
                  <a:gd name="T15" fmla="*/ 10 h 79"/>
                  <a:gd name="T16" fmla="*/ 26 w 64"/>
                  <a:gd name="T17" fmla="*/ 5 h 79"/>
                  <a:gd name="T18" fmla="*/ 17 w 64"/>
                  <a:gd name="T19" fmla="*/ 3 h 79"/>
                  <a:gd name="T20" fmla="*/ 13 w 64"/>
                  <a:gd name="T21" fmla="*/ 1 h 79"/>
                  <a:gd name="T22" fmla="*/ 8 w 64"/>
                  <a:gd name="T23" fmla="*/ 1 h 79"/>
                  <a:gd name="T24" fmla="*/ 2 w 64"/>
                  <a:gd name="T25" fmla="*/ 5 h 79"/>
                  <a:gd name="T26" fmla="*/ 1 w 64"/>
                  <a:gd name="T27" fmla="*/ 6 h 79"/>
                  <a:gd name="T28" fmla="*/ 4 w 64"/>
                  <a:gd name="T29" fmla="*/ 10 h 79"/>
                  <a:gd name="T30" fmla="*/ 5 w 64"/>
                  <a:gd name="T31" fmla="*/ 15 h 79"/>
                  <a:gd name="T32" fmla="*/ 8 w 64"/>
                  <a:gd name="T33" fmla="*/ 18 h 79"/>
                  <a:gd name="T34" fmla="*/ 8 w 64"/>
                  <a:gd name="T35" fmla="*/ 25 h 79"/>
                  <a:gd name="T36" fmla="*/ 3 w 64"/>
                  <a:gd name="T37" fmla="*/ 34 h 79"/>
                  <a:gd name="T38" fmla="*/ 0 w 64"/>
                  <a:gd name="T39" fmla="*/ 39 h 79"/>
                  <a:gd name="T40" fmla="*/ 5 w 64"/>
                  <a:gd name="T41" fmla="*/ 42 h 79"/>
                  <a:gd name="T42" fmla="*/ 0 w 64"/>
                  <a:gd name="T43" fmla="*/ 47 h 79"/>
                  <a:gd name="T44" fmla="*/ 0 w 64"/>
                  <a:gd name="T45" fmla="*/ 48 h 79"/>
                  <a:gd name="T46" fmla="*/ 30 w 64"/>
                  <a:gd name="T47" fmla="*/ 64 h 79"/>
                  <a:gd name="T48" fmla="*/ 30 w 64"/>
                  <a:gd name="T49" fmla="*/ 69 h 79"/>
                  <a:gd name="T50" fmla="*/ 43 w 64"/>
                  <a:gd name="T51" fmla="*/ 79 h 79"/>
                  <a:gd name="T52" fmla="*/ 51 w 64"/>
                  <a:gd name="T53" fmla="*/ 61 h 79"/>
                  <a:gd name="T54" fmla="*/ 56 w 64"/>
                  <a:gd name="T55" fmla="*/ 57 h 79"/>
                  <a:gd name="T56" fmla="*/ 61 w 64"/>
                  <a:gd name="T57" fmla="*/ 54 h 79"/>
                  <a:gd name="T58" fmla="*/ 61 w 64"/>
                  <a:gd name="T59" fmla="*/ 53 h 79"/>
                  <a:gd name="T60" fmla="*/ 57 w 64"/>
                  <a:gd name="T61" fmla="*/ 47 h 79"/>
                  <a:gd name="T62" fmla="*/ 57 w 64"/>
                  <a:gd name="T63" fmla="*/ 1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4" h="79">
                    <a:moveTo>
                      <a:pt x="57" y="18"/>
                    </a:moveTo>
                    <a:cubicBezTo>
                      <a:pt x="61" y="12"/>
                      <a:pt x="61" y="12"/>
                      <a:pt x="61" y="12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3" y="7"/>
                      <a:pt x="61" y="8"/>
                      <a:pt x="60" y="8"/>
                    </a:cubicBezTo>
                    <a:cubicBezTo>
                      <a:pt x="59" y="9"/>
                      <a:pt x="57" y="8"/>
                      <a:pt x="56" y="6"/>
                    </a:cubicBezTo>
                    <a:cubicBezTo>
                      <a:pt x="56" y="5"/>
                      <a:pt x="52" y="6"/>
                      <a:pt x="50" y="8"/>
                    </a:cubicBezTo>
                    <a:cubicBezTo>
                      <a:pt x="47" y="9"/>
                      <a:pt x="45" y="13"/>
                      <a:pt x="44" y="12"/>
                    </a:cubicBezTo>
                    <a:cubicBezTo>
                      <a:pt x="43" y="11"/>
                      <a:pt x="37" y="10"/>
                      <a:pt x="35" y="10"/>
                    </a:cubicBezTo>
                    <a:cubicBezTo>
                      <a:pt x="33" y="10"/>
                      <a:pt x="27" y="7"/>
                      <a:pt x="26" y="5"/>
                    </a:cubicBezTo>
                    <a:cubicBezTo>
                      <a:pt x="24" y="3"/>
                      <a:pt x="19" y="4"/>
                      <a:pt x="17" y="3"/>
                    </a:cubicBezTo>
                    <a:cubicBezTo>
                      <a:pt x="16" y="3"/>
                      <a:pt x="14" y="2"/>
                      <a:pt x="13" y="1"/>
                    </a:cubicBezTo>
                    <a:cubicBezTo>
                      <a:pt x="12" y="0"/>
                      <a:pt x="10" y="0"/>
                      <a:pt x="8" y="1"/>
                    </a:cubicBezTo>
                    <a:cubicBezTo>
                      <a:pt x="6" y="1"/>
                      <a:pt x="2" y="3"/>
                      <a:pt x="2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21"/>
                      <a:pt x="8" y="25"/>
                    </a:cubicBezTo>
                    <a:cubicBezTo>
                      <a:pt x="7" y="28"/>
                      <a:pt x="5" y="32"/>
                      <a:pt x="3" y="34"/>
                    </a:cubicBezTo>
                    <a:cubicBezTo>
                      <a:pt x="2" y="35"/>
                      <a:pt x="1" y="37"/>
                      <a:pt x="0" y="39"/>
                    </a:cubicBezTo>
                    <a:cubicBezTo>
                      <a:pt x="3" y="40"/>
                      <a:pt x="6" y="41"/>
                      <a:pt x="5" y="42"/>
                    </a:cubicBezTo>
                    <a:cubicBezTo>
                      <a:pt x="5" y="44"/>
                      <a:pt x="0" y="43"/>
                      <a:pt x="0" y="4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69"/>
                      <a:pt x="37" y="74"/>
                      <a:pt x="43" y="79"/>
                    </a:cubicBezTo>
                    <a:cubicBezTo>
                      <a:pt x="46" y="71"/>
                      <a:pt x="50" y="63"/>
                      <a:pt x="51" y="61"/>
                    </a:cubicBezTo>
                    <a:cubicBezTo>
                      <a:pt x="53" y="59"/>
                      <a:pt x="55" y="59"/>
                      <a:pt x="56" y="57"/>
                    </a:cubicBezTo>
                    <a:cubicBezTo>
                      <a:pt x="58" y="55"/>
                      <a:pt x="58" y="58"/>
                      <a:pt x="61" y="54"/>
                    </a:cubicBezTo>
                    <a:cubicBezTo>
                      <a:pt x="61" y="54"/>
                      <a:pt x="61" y="54"/>
                      <a:pt x="61" y="53"/>
                    </a:cubicBezTo>
                    <a:cubicBezTo>
                      <a:pt x="57" y="47"/>
                      <a:pt x="57" y="47"/>
                      <a:pt x="57" y="47"/>
                    </a:cubicBezTo>
                    <a:lnTo>
                      <a:pt x="57" y="1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0" name="Freeform 145">
                <a:extLst>
                  <a:ext uri="{FF2B5EF4-FFF2-40B4-BE49-F238E27FC236}">
                    <a16:creationId xmlns:a16="http://schemas.microsoft.com/office/drawing/2014/main" id="{DCBEC40D-B9E1-4A30-A437-CB5ECB1BC2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5482" y="4008241"/>
                <a:ext cx="101633" cy="105397"/>
              </a:xfrm>
              <a:custGeom>
                <a:avLst/>
                <a:gdLst>
                  <a:gd name="T0" fmla="*/ 41 w 44"/>
                  <a:gd name="T1" fmla="*/ 9 h 46"/>
                  <a:gd name="T2" fmla="*/ 40 w 44"/>
                  <a:gd name="T3" fmla="*/ 4 h 46"/>
                  <a:gd name="T4" fmla="*/ 37 w 44"/>
                  <a:gd name="T5" fmla="*/ 0 h 46"/>
                  <a:gd name="T6" fmla="*/ 34 w 44"/>
                  <a:gd name="T7" fmla="*/ 3 h 46"/>
                  <a:gd name="T8" fmla="*/ 29 w 44"/>
                  <a:gd name="T9" fmla="*/ 3 h 46"/>
                  <a:gd name="T10" fmla="*/ 23 w 44"/>
                  <a:gd name="T11" fmla="*/ 5 h 46"/>
                  <a:gd name="T12" fmla="*/ 18 w 44"/>
                  <a:gd name="T13" fmla="*/ 3 h 46"/>
                  <a:gd name="T14" fmla="*/ 12 w 44"/>
                  <a:gd name="T15" fmla="*/ 5 h 46"/>
                  <a:gd name="T16" fmla="*/ 11 w 44"/>
                  <a:gd name="T17" fmla="*/ 12 h 46"/>
                  <a:gd name="T18" fmla="*/ 14 w 44"/>
                  <a:gd name="T19" fmla="*/ 16 h 46"/>
                  <a:gd name="T20" fmla="*/ 11 w 44"/>
                  <a:gd name="T21" fmla="*/ 20 h 46"/>
                  <a:gd name="T22" fmla="*/ 8 w 44"/>
                  <a:gd name="T23" fmla="*/ 22 h 46"/>
                  <a:gd name="T24" fmla="*/ 5 w 44"/>
                  <a:gd name="T25" fmla="*/ 27 h 46"/>
                  <a:gd name="T26" fmla="*/ 3 w 44"/>
                  <a:gd name="T27" fmla="*/ 33 h 46"/>
                  <a:gd name="T28" fmla="*/ 2 w 44"/>
                  <a:gd name="T29" fmla="*/ 40 h 46"/>
                  <a:gd name="T30" fmla="*/ 0 w 44"/>
                  <a:gd name="T31" fmla="*/ 45 h 46"/>
                  <a:gd name="T32" fmla="*/ 4 w 44"/>
                  <a:gd name="T33" fmla="*/ 45 h 46"/>
                  <a:gd name="T34" fmla="*/ 13 w 44"/>
                  <a:gd name="T35" fmla="*/ 42 h 46"/>
                  <a:gd name="T36" fmla="*/ 19 w 44"/>
                  <a:gd name="T37" fmla="*/ 42 h 46"/>
                  <a:gd name="T38" fmla="*/ 25 w 44"/>
                  <a:gd name="T39" fmla="*/ 33 h 46"/>
                  <a:gd name="T40" fmla="*/ 36 w 44"/>
                  <a:gd name="T41" fmla="*/ 33 h 46"/>
                  <a:gd name="T42" fmla="*/ 39 w 44"/>
                  <a:gd name="T43" fmla="*/ 28 h 46"/>
                  <a:gd name="T44" fmla="*/ 44 w 44"/>
                  <a:gd name="T45" fmla="*/ 19 h 46"/>
                  <a:gd name="T46" fmla="*/ 44 w 44"/>
                  <a:gd name="T47" fmla="*/ 12 h 46"/>
                  <a:gd name="T48" fmla="*/ 41 w 44"/>
                  <a:gd name="T49" fmla="*/ 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46">
                    <a:moveTo>
                      <a:pt x="41" y="9"/>
                    </a:moveTo>
                    <a:cubicBezTo>
                      <a:pt x="40" y="4"/>
                      <a:pt x="40" y="4"/>
                      <a:pt x="40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1"/>
                      <a:pt x="34" y="2"/>
                      <a:pt x="34" y="3"/>
                    </a:cubicBezTo>
                    <a:cubicBezTo>
                      <a:pt x="34" y="4"/>
                      <a:pt x="30" y="4"/>
                      <a:pt x="29" y="3"/>
                    </a:cubicBezTo>
                    <a:cubicBezTo>
                      <a:pt x="27" y="2"/>
                      <a:pt x="24" y="4"/>
                      <a:pt x="23" y="5"/>
                    </a:cubicBezTo>
                    <a:cubicBezTo>
                      <a:pt x="22" y="6"/>
                      <a:pt x="20" y="3"/>
                      <a:pt x="18" y="3"/>
                    </a:cubicBezTo>
                    <a:cubicBezTo>
                      <a:pt x="16" y="3"/>
                      <a:pt x="12" y="5"/>
                      <a:pt x="12" y="5"/>
                    </a:cubicBezTo>
                    <a:cubicBezTo>
                      <a:pt x="12" y="5"/>
                      <a:pt x="11" y="10"/>
                      <a:pt x="11" y="12"/>
                    </a:cubicBezTo>
                    <a:cubicBezTo>
                      <a:pt x="11" y="14"/>
                      <a:pt x="14" y="14"/>
                      <a:pt x="14" y="16"/>
                    </a:cubicBezTo>
                    <a:cubicBezTo>
                      <a:pt x="14" y="18"/>
                      <a:pt x="12" y="19"/>
                      <a:pt x="11" y="20"/>
                    </a:cubicBezTo>
                    <a:cubicBezTo>
                      <a:pt x="11" y="21"/>
                      <a:pt x="10" y="22"/>
                      <a:pt x="8" y="22"/>
                    </a:cubicBezTo>
                    <a:cubicBezTo>
                      <a:pt x="6" y="23"/>
                      <a:pt x="6" y="26"/>
                      <a:pt x="5" y="27"/>
                    </a:cubicBezTo>
                    <a:cubicBezTo>
                      <a:pt x="4" y="28"/>
                      <a:pt x="4" y="31"/>
                      <a:pt x="3" y="33"/>
                    </a:cubicBezTo>
                    <a:cubicBezTo>
                      <a:pt x="2" y="35"/>
                      <a:pt x="2" y="37"/>
                      <a:pt x="2" y="40"/>
                    </a:cubicBezTo>
                    <a:cubicBezTo>
                      <a:pt x="2" y="41"/>
                      <a:pt x="1" y="44"/>
                      <a:pt x="0" y="45"/>
                    </a:cubicBezTo>
                    <a:cubicBezTo>
                      <a:pt x="3" y="46"/>
                      <a:pt x="3" y="45"/>
                      <a:pt x="4" y="45"/>
                    </a:cubicBezTo>
                    <a:cubicBezTo>
                      <a:pt x="6" y="44"/>
                      <a:pt x="13" y="42"/>
                      <a:pt x="13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21" y="37"/>
                      <a:pt x="23" y="34"/>
                      <a:pt x="25" y="33"/>
                    </a:cubicBezTo>
                    <a:cubicBezTo>
                      <a:pt x="29" y="32"/>
                      <a:pt x="33" y="32"/>
                      <a:pt x="36" y="33"/>
                    </a:cubicBezTo>
                    <a:cubicBezTo>
                      <a:pt x="37" y="31"/>
                      <a:pt x="38" y="29"/>
                      <a:pt x="39" y="28"/>
                    </a:cubicBezTo>
                    <a:cubicBezTo>
                      <a:pt x="41" y="26"/>
                      <a:pt x="43" y="22"/>
                      <a:pt x="44" y="19"/>
                    </a:cubicBezTo>
                    <a:cubicBezTo>
                      <a:pt x="44" y="15"/>
                      <a:pt x="44" y="12"/>
                      <a:pt x="44" y="12"/>
                    </a:cubicBezTo>
                    <a:lnTo>
                      <a:pt x="41" y="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1" name="Freeform 146">
                <a:extLst>
                  <a:ext uri="{FF2B5EF4-FFF2-40B4-BE49-F238E27FC236}">
                    <a16:creationId xmlns:a16="http://schemas.microsoft.com/office/drawing/2014/main" id="{3B07DD0F-D540-4074-ACDA-37E4405D54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6118" y="3173848"/>
                <a:ext cx="326229" cy="190718"/>
              </a:xfrm>
              <a:custGeom>
                <a:avLst/>
                <a:gdLst>
                  <a:gd name="T0" fmla="*/ 138 w 142"/>
                  <a:gd name="T1" fmla="*/ 46 h 83"/>
                  <a:gd name="T2" fmla="*/ 127 w 142"/>
                  <a:gd name="T3" fmla="*/ 41 h 83"/>
                  <a:gd name="T4" fmla="*/ 121 w 142"/>
                  <a:gd name="T5" fmla="*/ 41 h 83"/>
                  <a:gd name="T6" fmla="*/ 113 w 142"/>
                  <a:gd name="T7" fmla="*/ 39 h 83"/>
                  <a:gd name="T8" fmla="*/ 105 w 142"/>
                  <a:gd name="T9" fmla="*/ 46 h 83"/>
                  <a:gd name="T10" fmla="*/ 101 w 142"/>
                  <a:gd name="T11" fmla="*/ 47 h 83"/>
                  <a:gd name="T12" fmla="*/ 95 w 142"/>
                  <a:gd name="T13" fmla="*/ 43 h 83"/>
                  <a:gd name="T14" fmla="*/ 88 w 142"/>
                  <a:gd name="T15" fmla="*/ 41 h 83"/>
                  <a:gd name="T16" fmla="*/ 83 w 142"/>
                  <a:gd name="T17" fmla="*/ 33 h 83"/>
                  <a:gd name="T18" fmla="*/ 81 w 142"/>
                  <a:gd name="T19" fmla="*/ 25 h 83"/>
                  <a:gd name="T20" fmla="*/ 75 w 142"/>
                  <a:gd name="T21" fmla="*/ 20 h 83"/>
                  <a:gd name="T22" fmla="*/ 59 w 142"/>
                  <a:gd name="T23" fmla="*/ 20 h 83"/>
                  <a:gd name="T24" fmla="*/ 48 w 142"/>
                  <a:gd name="T25" fmla="*/ 20 h 83"/>
                  <a:gd name="T26" fmla="*/ 39 w 142"/>
                  <a:gd name="T27" fmla="*/ 10 h 83"/>
                  <a:gd name="T28" fmla="*/ 37 w 142"/>
                  <a:gd name="T29" fmla="*/ 13 h 83"/>
                  <a:gd name="T30" fmla="*/ 27 w 142"/>
                  <a:gd name="T31" fmla="*/ 12 h 83"/>
                  <a:gd name="T32" fmla="*/ 26 w 142"/>
                  <a:gd name="T33" fmla="*/ 0 h 83"/>
                  <a:gd name="T34" fmla="*/ 22 w 142"/>
                  <a:gd name="T35" fmla="*/ 12 h 83"/>
                  <a:gd name="T36" fmla="*/ 21 w 142"/>
                  <a:gd name="T37" fmla="*/ 0 h 83"/>
                  <a:gd name="T38" fmla="*/ 1 w 142"/>
                  <a:gd name="T39" fmla="*/ 5 h 83"/>
                  <a:gd name="T40" fmla="*/ 0 w 142"/>
                  <a:gd name="T41" fmla="*/ 41 h 83"/>
                  <a:gd name="T42" fmla="*/ 0 w 142"/>
                  <a:gd name="T43" fmla="*/ 41 h 83"/>
                  <a:gd name="T44" fmla="*/ 6 w 142"/>
                  <a:gd name="T45" fmla="*/ 42 h 83"/>
                  <a:gd name="T46" fmla="*/ 8 w 142"/>
                  <a:gd name="T47" fmla="*/ 38 h 83"/>
                  <a:gd name="T48" fmla="*/ 14 w 142"/>
                  <a:gd name="T49" fmla="*/ 34 h 83"/>
                  <a:gd name="T50" fmla="*/ 17 w 142"/>
                  <a:gd name="T51" fmla="*/ 31 h 83"/>
                  <a:gd name="T52" fmla="*/ 20 w 142"/>
                  <a:gd name="T53" fmla="*/ 29 h 83"/>
                  <a:gd name="T54" fmla="*/ 26 w 142"/>
                  <a:gd name="T55" fmla="*/ 31 h 83"/>
                  <a:gd name="T56" fmla="*/ 32 w 142"/>
                  <a:gd name="T57" fmla="*/ 33 h 83"/>
                  <a:gd name="T58" fmla="*/ 35 w 142"/>
                  <a:gd name="T59" fmla="*/ 41 h 83"/>
                  <a:gd name="T60" fmla="*/ 47 w 142"/>
                  <a:gd name="T61" fmla="*/ 43 h 83"/>
                  <a:gd name="T62" fmla="*/ 50 w 142"/>
                  <a:gd name="T63" fmla="*/ 48 h 83"/>
                  <a:gd name="T64" fmla="*/ 54 w 142"/>
                  <a:gd name="T65" fmla="*/ 55 h 83"/>
                  <a:gd name="T66" fmla="*/ 62 w 142"/>
                  <a:gd name="T67" fmla="*/ 60 h 83"/>
                  <a:gd name="T68" fmla="*/ 71 w 142"/>
                  <a:gd name="T69" fmla="*/ 66 h 83"/>
                  <a:gd name="T70" fmla="*/ 80 w 142"/>
                  <a:gd name="T71" fmla="*/ 71 h 83"/>
                  <a:gd name="T72" fmla="*/ 87 w 142"/>
                  <a:gd name="T73" fmla="*/ 74 h 83"/>
                  <a:gd name="T74" fmla="*/ 87 w 142"/>
                  <a:gd name="T75" fmla="*/ 79 h 83"/>
                  <a:gd name="T76" fmla="*/ 88 w 142"/>
                  <a:gd name="T77" fmla="*/ 79 h 83"/>
                  <a:gd name="T78" fmla="*/ 95 w 142"/>
                  <a:gd name="T79" fmla="*/ 81 h 83"/>
                  <a:gd name="T80" fmla="*/ 98 w 142"/>
                  <a:gd name="T81" fmla="*/ 83 h 83"/>
                  <a:gd name="T82" fmla="*/ 101 w 142"/>
                  <a:gd name="T83" fmla="*/ 74 h 83"/>
                  <a:gd name="T84" fmla="*/ 100 w 142"/>
                  <a:gd name="T85" fmla="*/ 67 h 83"/>
                  <a:gd name="T86" fmla="*/ 95 w 142"/>
                  <a:gd name="T87" fmla="*/ 61 h 83"/>
                  <a:gd name="T88" fmla="*/ 103 w 142"/>
                  <a:gd name="T89" fmla="*/ 58 h 83"/>
                  <a:gd name="T90" fmla="*/ 105 w 142"/>
                  <a:gd name="T91" fmla="*/ 54 h 83"/>
                  <a:gd name="T92" fmla="*/ 109 w 142"/>
                  <a:gd name="T93" fmla="*/ 49 h 83"/>
                  <a:gd name="T94" fmla="*/ 115 w 142"/>
                  <a:gd name="T95" fmla="*/ 48 h 83"/>
                  <a:gd name="T96" fmla="*/ 121 w 142"/>
                  <a:gd name="T97" fmla="*/ 47 h 83"/>
                  <a:gd name="T98" fmla="*/ 118 w 142"/>
                  <a:gd name="T99" fmla="*/ 53 h 83"/>
                  <a:gd name="T100" fmla="*/ 127 w 142"/>
                  <a:gd name="T101" fmla="*/ 52 h 83"/>
                  <a:gd name="T102" fmla="*/ 135 w 142"/>
                  <a:gd name="T103" fmla="*/ 50 h 83"/>
                  <a:gd name="T104" fmla="*/ 138 w 142"/>
                  <a:gd name="T105" fmla="*/ 4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2" h="83">
                    <a:moveTo>
                      <a:pt x="138" y="46"/>
                    </a:moveTo>
                    <a:cubicBezTo>
                      <a:pt x="135" y="43"/>
                      <a:pt x="128" y="39"/>
                      <a:pt x="127" y="41"/>
                    </a:cubicBezTo>
                    <a:cubicBezTo>
                      <a:pt x="127" y="43"/>
                      <a:pt x="123" y="43"/>
                      <a:pt x="121" y="41"/>
                    </a:cubicBezTo>
                    <a:cubicBezTo>
                      <a:pt x="119" y="40"/>
                      <a:pt x="118" y="37"/>
                      <a:pt x="113" y="39"/>
                    </a:cubicBezTo>
                    <a:cubicBezTo>
                      <a:pt x="109" y="41"/>
                      <a:pt x="105" y="44"/>
                      <a:pt x="105" y="46"/>
                    </a:cubicBezTo>
                    <a:cubicBezTo>
                      <a:pt x="105" y="47"/>
                      <a:pt x="102" y="49"/>
                      <a:pt x="101" y="47"/>
                    </a:cubicBezTo>
                    <a:cubicBezTo>
                      <a:pt x="101" y="44"/>
                      <a:pt x="97" y="43"/>
                      <a:pt x="95" y="43"/>
                    </a:cubicBezTo>
                    <a:cubicBezTo>
                      <a:pt x="92" y="42"/>
                      <a:pt x="88" y="43"/>
                      <a:pt x="88" y="41"/>
                    </a:cubicBezTo>
                    <a:cubicBezTo>
                      <a:pt x="87" y="38"/>
                      <a:pt x="84" y="35"/>
                      <a:pt x="83" y="33"/>
                    </a:cubicBezTo>
                    <a:cubicBezTo>
                      <a:pt x="83" y="30"/>
                      <a:pt x="84" y="26"/>
                      <a:pt x="81" y="25"/>
                    </a:cubicBezTo>
                    <a:cubicBezTo>
                      <a:pt x="79" y="24"/>
                      <a:pt x="77" y="20"/>
                      <a:pt x="75" y="20"/>
                    </a:cubicBezTo>
                    <a:cubicBezTo>
                      <a:pt x="73" y="20"/>
                      <a:pt x="60" y="20"/>
                      <a:pt x="59" y="20"/>
                    </a:cubicBezTo>
                    <a:cubicBezTo>
                      <a:pt x="57" y="19"/>
                      <a:pt x="49" y="22"/>
                      <a:pt x="48" y="20"/>
                    </a:cubicBezTo>
                    <a:cubicBezTo>
                      <a:pt x="48" y="19"/>
                      <a:pt x="42" y="13"/>
                      <a:pt x="39" y="10"/>
                    </a:cubicBezTo>
                    <a:cubicBezTo>
                      <a:pt x="39" y="11"/>
                      <a:pt x="38" y="12"/>
                      <a:pt x="37" y="13"/>
                    </a:cubicBezTo>
                    <a:cubicBezTo>
                      <a:pt x="31" y="18"/>
                      <a:pt x="25" y="17"/>
                      <a:pt x="27" y="12"/>
                    </a:cubicBezTo>
                    <a:cubicBezTo>
                      <a:pt x="29" y="6"/>
                      <a:pt x="29" y="0"/>
                      <a:pt x="26" y="0"/>
                    </a:cubicBezTo>
                    <a:cubicBezTo>
                      <a:pt x="23" y="0"/>
                      <a:pt x="25" y="11"/>
                      <a:pt x="22" y="12"/>
                    </a:cubicBezTo>
                    <a:cubicBezTo>
                      <a:pt x="20" y="13"/>
                      <a:pt x="20" y="4"/>
                      <a:pt x="21" y="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2"/>
                      <a:pt x="4" y="42"/>
                      <a:pt x="6" y="42"/>
                    </a:cubicBezTo>
                    <a:cubicBezTo>
                      <a:pt x="9" y="42"/>
                      <a:pt x="8" y="40"/>
                      <a:pt x="8" y="38"/>
                    </a:cubicBezTo>
                    <a:cubicBezTo>
                      <a:pt x="8" y="36"/>
                      <a:pt x="12" y="34"/>
                      <a:pt x="14" y="34"/>
                    </a:cubicBezTo>
                    <a:cubicBezTo>
                      <a:pt x="17" y="34"/>
                      <a:pt x="16" y="31"/>
                      <a:pt x="17" y="31"/>
                    </a:cubicBezTo>
                    <a:cubicBezTo>
                      <a:pt x="18" y="31"/>
                      <a:pt x="20" y="30"/>
                      <a:pt x="20" y="29"/>
                    </a:cubicBezTo>
                    <a:cubicBezTo>
                      <a:pt x="21" y="28"/>
                      <a:pt x="25" y="29"/>
                      <a:pt x="26" y="31"/>
                    </a:cubicBezTo>
                    <a:cubicBezTo>
                      <a:pt x="27" y="32"/>
                      <a:pt x="30" y="32"/>
                      <a:pt x="32" y="33"/>
                    </a:cubicBezTo>
                    <a:cubicBezTo>
                      <a:pt x="34" y="33"/>
                      <a:pt x="35" y="40"/>
                      <a:pt x="35" y="41"/>
                    </a:cubicBezTo>
                    <a:cubicBezTo>
                      <a:pt x="35" y="43"/>
                      <a:pt x="45" y="42"/>
                      <a:pt x="47" y="43"/>
                    </a:cubicBezTo>
                    <a:cubicBezTo>
                      <a:pt x="49" y="43"/>
                      <a:pt x="49" y="46"/>
                      <a:pt x="50" y="48"/>
                    </a:cubicBezTo>
                    <a:cubicBezTo>
                      <a:pt x="52" y="50"/>
                      <a:pt x="53" y="53"/>
                      <a:pt x="54" y="55"/>
                    </a:cubicBezTo>
                    <a:cubicBezTo>
                      <a:pt x="55" y="56"/>
                      <a:pt x="61" y="58"/>
                      <a:pt x="62" y="60"/>
                    </a:cubicBezTo>
                    <a:cubicBezTo>
                      <a:pt x="63" y="63"/>
                      <a:pt x="68" y="65"/>
                      <a:pt x="71" y="66"/>
                    </a:cubicBezTo>
                    <a:cubicBezTo>
                      <a:pt x="75" y="67"/>
                      <a:pt x="78" y="72"/>
                      <a:pt x="80" y="71"/>
                    </a:cubicBezTo>
                    <a:cubicBezTo>
                      <a:pt x="81" y="71"/>
                      <a:pt x="87" y="74"/>
                      <a:pt x="87" y="74"/>
                    </a:cubicBezTo>
                    <a:cubicBezTo>
                      <a:pt x="87" y="79"/>
                      <a:pt x="87" y="79"/>
                      <a:pt x="87" y="79"/>
                    </a:cubicBezTo>
                    <a:cubicBezTo>
                      <a:pt x="88" y="79"/>
                      <a:pt x="88" y="79"/>
                      <a:pt x="88" y="79"/>
                    </a:cubicBezTo>
                    <a:cubicBezTo>
                      <a:pt x="91" y="78"/>
                      <a:pt x="92" y="81"/>
                      <a:pt x="95" y="81"/>
                    </a:cubicBezTo>
                    <a:cubicBezTo>
                      <a:pt x="96" y="81"/>
                      <a:pt x="97" y="82"/>
                      <a:pt x="98" y="83"/>
                    </a:cubicBezTo>
                    <a:cubicBezTo>
                      <a:pt x="98" y="78"/>
                      <a:pt x="99" y="76"/>
                      <a:pt x="101" y="74"/>
                    </a:cubicBezTo>
                    <a:cubicBezTo>
                      <a:pt x="103" y="73"/>
                      <a:pt x="100" y="70"/>
                      <a:pt x="100" y="67"/>
                    </a:cubicBezTo>
                    <a:cubicBezTo>
                      <a:pt x="101" y="65"/>
                      <a:pt x="95" y="63"/>
                      <a:pt x="95" y="61"/>
                    </a:cubicBezTo>
                    <a:cubicBezTo>
                      <a:pt x="96" y="59"/>
                      <a:pt x="101" y="59"/>
                      <a:pt x="103" y="58"/>
                    </a:cubicBezTo>
                    <a:cubicBezTo>
                      <a:pt x="105" y="57"/>
                      <a:pt x="103" y="54"/>
                      <a:pt x="105" y="54"/>
                    </a:cubicBezTo>
                    <a:cubicBezTo>
                      <a:pt x="108" y="54"/>
                      <a:pt x="109" y="51"/>
                      <a:pt x="109" y="49"/>
                    </a:cubicBezTo>
                    <a:cubicBezTo>
                      <a:pt x="110" y="47"/>
                      <a:pt x="114" y="49"/>
                      <a:pt x="115" y="48"/>
                    </a:cubicBezTo>
                    <a:cubicBezTo>
                      <a:pt x="117" y="46"/>
                      <a:pt x="120" y="45"/>
                      <a:pt x="121" y="47"/>
                    </a:cubicBezTo>
                    <a:cubicBezTo>
                      <a:pt x="121" y="48"/>
                      <a:pt x="119" y="52"/>
                      <a:pt x="118" y="53"/>
                    </a:cubicBezTo>
                    <a:cubicBezTo>
                      <a:pt x="121" y="53"/>
                      <a:pt x="126" y="53"/>
                      <a:pt x="127" y="52"/>
                    </a:cubicBezTo>
                    <a:cubicBezTo>
                      <a:pt x="129" y="50"/>
                      <a:pt x="133" y="54"/>
                      <a:pt x="135" y="50"/>
                    </a:cubicBezTo>
                    <a:cubicBezTo>
                      <a:pt x="137" y="47"/>
                      <a:pt x="142" y="49"/>
                      <a:pt x="138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2" name="Freeform 147">
                <a:extLst>
                  <a:ext uri="{FF2B5EF4-FFF2-40B4-BE49-F238E27FC236}">
                    <a16:creationId xmlns:a16="http://schemas.microsoft.com/office/drawing/2014/main" id="{9CAA8FA0-9828-4CD4-8316-068AD1F4B9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15074" y="2098549"/>
                <a:ext cx="479305" cy="759109"/>
              </a:xfrm>
              <a:custGeom>
                <a:avLst/>
                <a:gdLst>
                  <a:gd name="T0" fmla="*/ 197 w 208"/>
                  <a:gd name="T1" fmla="*/ 172 h 329"/>
                  <a:gd name="T2" fmla="*/ 197 w 208"/>
                  <a:gd name="T3" fmla="*/ 162 h 329"/>
                  <a:gd name="T4" fmla="*/ 186 w 208"/>
                  <a:gd name="T5" fmla="*/ 161 h 329"/>
                  <a:gd name="T6" fmla="*/ 173 w 208"/>
                  <a:gd name="T7" fmla="*/ 160 h 329"/>
                  <a:gd name="T8" fmla="*/ 167 w 208"/>
                  <a:gd name="T9" fmla="*/ 159 h 329"/>
                  <a:gd name="T10" fmla="*/ 154 w 208"/>
                  <a:gd name="T11" fmla="*/ 162 h 329"/>
                  <a:gd name="T12" fmla="*/ 144 w 208"/>
                  <a:gd name="T13" fmla="*/ 173 h 329"/>
                  <a:gd name="T14" fmla="*/ 144 w 208"/>
                  <a:gd name="T15" fmla="*/ 161 h 329"/>
                  <a:gd name="T16" fmla="*/ 130 w 208"/>
                  <a:gd name="T17" fmla="*/ 170 h 329"/>
                  <a:gd name="T18" fmla="*/ 124 w 208"/>
                  <a:gd name="T19" fmla="*/ 172 h 329"/>
                  <a:gd name="T20" fmla="*/ 118 w 208"/>
                  <a:gd name="T21" fmla="*/ 171 h 329"/>
                  <a:gd name="T22" fmla="*/ 106 w 208"/>
                  <a:gd name="T23" fmla="*/ 179 h 329"/>
                  <a:gd name="T24" fmla="*/ 99 w 208"/>
                  <a:gd name="T25" fmla="*/ 185 h 329"/>
                  <a:gd name="T26" fmla="*/ 92 w 208"/>
                  <a:gd name="T27" fmla="*/ 189 h 329"/>
                  <a:gd name="T28" fmla="*/ 79 w 208"/>
                  <a:gd name="T29" fmla="*/ 192 h 329"/>
                  <a:gd name="T30" fmla="*/ 75 w 208"/>
                  <a:gd name="T31" fmla="*/ 199 h 329"/>
                  <a:gd name="T32" fmla="*/ 92 w 208"/>
                  <a:gd name="T33" fmla="*/ 199 h 329"/>
                  <a:gd name="T34" fmla="*/ 79 w 208"/>
                  <a:gd name="T35" fmla="*/ 208 h 329"/>
                  <a:gd name="T36" fmla="*/ 61 w 208"/>
                  <a:gd name="T37" fmla="*/ 228 h 329"/>
                  <a:gd name="T38" fmla="*/ 50 w 208"/>
                  <a:gd name="T39" fmla="*/ 243 h 329"/>
                  <a:gd name="T40" fmla="*/ 39 w 208"/>
                  <a:gd name="T41" fmla="*/ 257 h 329"/>
                  <a:gd name="T42" fmla="*/ 26 w 208"/>
                  <a:gd name="T43" fmla="*/ 267 h 329"/>
                  <a:gd name="T44" fmla="*/ 11 w 208"/>
                  <a:gd name="T45" fmla="*/ 276 h 329"/>
                  <a:gd name="T46" fmla="*/ 4 w 208"/>
                  <a:gd name="T47" fmla="*/ 288 h 329"/>
                  <a:gd name="T48" fmla="*/ 1 w 208"/>
                  <a:gd name="T49" fmla="*/ 303 h 329"/>
                  <a:gd name="T50" fmla="*/ 9 w 208"/>
                  <a:gd name="T51" fmla="*/ 308 h 329"/>
                  <a:gd name="T52" fmla="*/ 7 w 208"/>
                  <a:gd name="T53" fmla="*/ 313 h 329"/>
                  <a:gd name="T54" fmla="*/ 14 w 208"/>
                  <a:gd name="T55" fmla="*/ 326 h 329"/>
                  <a:gd name="T56" fmla="*/ 46 w 208"/>
                  <a:gd name="T57" fmla="*/ 311 h 329"/>
                  <a:gd name="T58" fmla="*/ 56 w 208"/>
                  <a:gd name="T59" fmla="*/ 314 h 329"/>
                  <a:gd name="T60" fmla="*/ 61 w 208"/>
                  <a:gd name="T61" fmla="*/ 294 h 329"/>
                  <a:gd name="T62" fmla="*/ 59 w 208"/>
                  <a:gd name="T63" fmla="*/ 268 h 329"/>
                  <a:gd name="T64" fmla="*/ 73 w 208"/>
                  <a:gd name="T65" fmla="*/ 250 h 329"/>
                  <a:gd name="T66" fmla="*/ 83 w 208"/>
                  <a:gd name="T67" fmla="*/ 227 h 329"/>
                  <a:gd name="T68" fmla="*/ 93 w 208"/>
                  <a:gd name="T69" fmla="*/ 206 h 329"/>
                  <a:gd name="T70" fmla="*/ 116 w 208"/>
                  <a:gd name="T71" fmla="*/ 195 h 329"/>
                  <a:gd name="T72" fmla="*/ 132 w 208"/>
                  <a:gd name="T73" fmla="*/ 184 h 329"/>
                  <a:gd name="T74" fmla="*/ 160 w 208"/>
                  <a:gd name="T75" fmla="*/ 192 h 329"/>
                  <a:gd name="T76" fmla="*/ 178 w 208"/>
                  <a:gd name="T77" fmla="*/ 174 h 329"/>
                  <a:gd name="T78" fmla="*/ 197 w 208"/>
                  <a:gd name="T79" fmla="*/ 182 h 329"/>
                  <a:gd name="T80" fmla="*/ 58 w 208"/>
                  <a:gd name="T81" fmla="*/ 24 h 329"/>
                  <a:gd name="T82" fmla="*/ 77 w 208"/>
                  <a:gd name="T83" fmla="*/ 35 h 329"/>
                  <a:gd name="T84" fmla="*/ 92 w 208"/>
                  <a:gd name="T85" fmla="*/ 38 h 329"/>
                  <a:gd name="T86" fmla="*/ 93 w 208"/>
                  <a:gd name="T87" fmla="*/ 49 h 329"/>
                  <a:gd name="T88" fmla="*/ 79 w 208"/>
                  <a:gd name="T89" fmla="*/ 62 h 329"/>
                  <a:gd name="T90" fmla="*/ 95 w 208"/>
                  <a:gd name="T91" fmla="*/ 68 h 329"/>
                  <a:gd name="T92" fmla="*/ 114 w 208"/>
                  <a:gd name="T93" fmla="*/ 37 h 329"/>
                  <a:gd name="T94" fmla="*/ 129 w 208"/>
                  <a:gd name="T95" fmla="*/ 45 h 329"/>
                  <a:gd name="T96" fmla="*/ 150 w 208"/>
                  <a:gd name="T97" fmla="*/ 54 h 329"/>
                  <a:gd name="T98" fmla="*/ 143 w 208"/>
                  <a:gd name="T99" fmla="*/ 43 h 329"/>
                  <a:gd name="T100" fmla="*/ 125 w 208"/>
                  <a:gd name="T101" fmla="*/ 28 h 329"/>
                  <a:gd name="T102" fmla="*/ 107 w 208"/>
                  <a:gd name="T103" fmla="*/ 18 h 329"/>
                  <a:gd name="T104" fmla="*/ 90 w 208"/>
                  <a:gd name="T105" fmla="*/ 9 h 329"/>
                  <a:gd name="T106" fmla="*/ 83 w 208"/>
                  <a:gd name="T107" fmla="*/ 18 h 329"/>
                  <a:gd name="T108" fmla="*/ 66 w 208"/>
                  <a:gd name="T109" fmla="*/ 17 h 329"/>
                  <a:gd name="T110" fmla="*/ 56 w 208"/>
                  <a:gd name="T111" fmla="*/ 14 h 329"/>
                  <a:gd name="T112" fmla="*/ 50 w 208"/>
                  <a:gd name="T113" fmla="*/ 38 h 329"/>
                  <a:gd name="T114" fmla="*/ 50 w 208"/>
                  <a:gd name="T115" fmla="*/ 38 h 329"/>
                  <a:gd name="T116" fmla="*/ 119 w 208"/>
                  <a:gd name="T117" fmla="*/ 19 h 329"/>
                  <a:gd name="T118" fmla="*/ 167 w 208"/>
                  <a:gd name="T119" fmla="*/ 18 h 329"/>
                  <a:gd name="T120" fmla="*/ 145 w 208"/>
                  <a:gd name="T121" fmla="*/ 7 h 329"/>
                  <a:gd name="T122" fmla="*/ 126 w 208"/>
                  <a:gd name="T123" fmla="*/ 6 h 329"/>
                  <a:gd name="T124" fmla="*/ 112 w 208"/>
                  <a:gd name="T125" fmla="*/ 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329">
                    <a:moveTo>
                      <a:pt x="201" y="176"/>
                    </a:moveTo>
                    <a:cubicBezTo>
                      <a:pt x="201" y="178"/>
                      <a:pt x="198" y="178"/>
                      <a:pt x="198" y="176"/>
                    </a:cubicBezTo>
                    <a:cubicBezTo>
                      <a:pt x="198" y="174"/>
                      <a:pt x="193" y="173"/>
                      <a:pt x="193" y="172"/>
                    </a:cubicBezTo>
                    <a:cubicBezTo>
                      <a:pt x="192" y="171"/>
                      <a:pt x="195" y="171"/>
                      <a:pt x="197" y="172"/>
                    </a:cubicBezTo>
                    <a:cubicBezTo>
                      <a:pt x="199" y="173"/>
                      <a:pt x="200" y="173"/>
                      <a:pt x="202" y="170"/>
                    </a:cubicBezTo>
                    <a:cubicBezTo>
                      <a:pt x="204" y="168"/>
                      <a:pt x="207" y="170"/>
                      <a:pt x="208" y="168"/>
                    </a:cubicBezTo>
                    <a:cubicBezTo>
                      <a:pt x="208" y="167"/>
                      <a:pt x="204" y="165"/>
                      <a:pt x="203" y="164"/>
                    </a:cubicBezTo>
                    <a:cubicBezTo>
                      <a:pt x="203" y="163"/>
                      <a:pt x="200" y="162"/>
                      <a:pt x="197" y="162"/>
                    </a:cubicBezTo>
                    <a:cubicBezTo>
                      <a:pt x="195" y="163"/>
                      <a:pt x="195" y="162"/>
                      <a:pt x="193" y="160"/>
                    </a:cubicBezTo>
                    <a:cubicBezTo>
                      <a:pt x="191" y="159"/>
                      <a:pt x="187" y="161"/>
                      <a:pt x="187" y="165"/>
                    </a:cubicBezTo>
                    <a:cubicBezTo>
                      <a:pt x="187" y="168"/>
                      <a:pt x="184" y="167"/>
                      <a:pt x="185" y="165"/>
                    </a:cubicBezTo>
                    <a:cubicBezTo>
                      <a:pt x="186" y="163"/>
                      <a:pt x="183" y="161"/>
                      <a:pt x="186" y="161"/>
                    </a:cubicBezTo>
                    <a:cubicBezTo>
                      <a:pt x="188" y="160"/>
                      <a:pt x="187" y="157"/>
                      <a:pt x="182" y="156"/>
                    </a:cubicBezTo>
                    <a:cubicBezTo>
                      <a:pt x="178" y="156"/>
                      <a:pt x="176" y="160"/>
                      <a:pt x="177" y="161"/>
                    </a:cubicBezTo>
                    <a:cubicBezTo>
                      <a:pt x="179" y="162"/>
                      <a:pt x="174" y="167"/>
                      <a:pt x="173" y="167"/>
                    </a:cubicBezTo>
                    <a:cubicBezTo>
                      <a:pt x="171" y="167"/>
                      <a:pt x="173" y="163"/>
                      <a:pt x="173" y="160"/>
                    </a:cubicBezTo>
                    <a:cubicBezTo>
                      <a:pt x="173" y="158"/>
                      <a:pt x="171" y="159"/>
                      <a:pt x="168" y="163"/>
                    </a:cubicBezTo>
                    <a:cubicBezTo>
                      <a:pt x="164" y="167"/>
                      <a:pt x="162" y="170"/>
                      <a:pt x="160" y="171"/>
                    </a:cubicBezTo>
                    <a:cubicBezTo>
                      <a:pt x="158" y="171"/>
                      <a:pt x="158" y="167"/>
                      <a:pt x="161" y="166"/>
                    </a:cubicBezTo>
                    <a:cubicBezTo>
                      <a:pt x="165" y="164"/>
                      <a:pt x="165" y="159"/>
                      <a:pt x="167" y="159"/>
                    </a:cubicBezTo>
                    <a:cubicBezTo>
                      <a:pt x="169" y="159"/>
                      <a:pt x="169" y="157"/>
                      <a:pt x="166" y="156"/>
                    </a:cubicBezTo>
                    <a:cubicBezTo>
                      <a:pt x="163" y="156"/>
                      <a:pt x="162" y="159"/>
                      <a:pt x="161" y="160"/>
                    </a:cubicBezTo>
                    <a:cubicBezTo>
                      <a:pt x="160" y="161"/>
                      <a:pt x="155" y="158"/>
                      <a:pt x="156" y="159"/>
                    </a:cubicBezTo>
                    <a:cubicBezTo>
                      <a:pt x="156" y="160"/>
                      <a:pt x="153" y="160"/>
                      <a:pt x="154" y="162"/>
                    </a:cubicBezTo>
                    <a:cubicBezTo>
                      <a:pt x="155" y="164"/>
                      <a:pt x="154" y="166"/>
                      <a:pt x="152" y="163"/>
                    </a:cubicBezTo>
                    <a:cubicBezTo>
                      <a:pt x="151" y="161"/>
                      <a:pt x="148" y="163"/>
                      <a:pt x="147" y="165"/>
                    </a:cubicBezTo>
                    <a:cubicBezTo>
                      <a:pt x="145" y="168"/>
                      <a:pt x="143" y="168"/>
                      <a:pt x="145" y="168"/>
                    </a:cubicBezTo>
                    <a:cubicBezTo>
                      <a:pt x="146" y="169"/>
                      <a:pt x="146" y="172"/>
                      <a:pt x="144" y="173"/>
                    </a:cubicBezTo>
                    <a:cubicBezTo>
                      <a:pt x="142" y="174"/>
                      <a:pt x="143" y="167"/>
                      <a:pt x="141" y="168"/>
                    </a:cubicBezTo>
                    <a:cubicBezTo>
                      <a:pt x="139" y="168"/>
                      <a:pt x="140" y="165"/>
                      <a:pt x="143" y="165"/>
                    </a:cubicBezTo>
                    <a:cubicBezTo>
                      <a:pt x="145" y="165"/>
                      <a:pt x="147" y="161"/>
                      <a:pt x="147" y="161"/>
                    </a:cubicBezTo>
                    <a:cubicBezTo>
                      <a:pt x="147" y="159"/>
                      <a:pt x="144" y="159"/>
                      <a:pt x="144" y="161"/>
                    </a:cubicBezTo>
                    <a:cubicBezTo>
                      <a:pt x="144" y="163"/>
                      <a:pt x="141" y="163"/>
                      <a:pt x="138" y="163"/>
                    </a:cubicBezTo>
                    <a:cubicBezTo>
                      <a:pt x="135" y="162"/>
                      <a:pt x="135" y="166"/>
                      <a:pt x="138" y="168"/>
                    </a:cubicBezTo>
                    <a:cubicBezTo>
                      <a:pt x="141" y="170"/>
                      <a:pt x="138" y="171"/>
                      <a:pt x="136" y="170"/>
                    </a:cubicBezTo>
                    <a:cubicBezTo>
                      <a:pt x="134" y="168"/>
                      <a:pt x="132" y="169"/>
                      <a:pt x="130" y="170"/>
                    </a:cubicBezTo>
                    <a:cubicBezTo>
                      <a:pt x="128" y="170"/>
                      <a:pt x="134" y="173"/>
                      <a:pt x="134" y="174"/>
                    </a:cubicBezTo>
                    <a:cubicBezTo>
                      <a:pt x="135" y="175"/>
                      <a:pt x="131" y="172"/>
                      <a:pt x="130" y="173"/>
                    </a:cubicBezTo>
                    <a:cubicBezTo>
                      <a:pt x="130" y="174"/>
                      <a:pt x="126" y="173"/>
                      <a:pt x="126" y="171"/>
                    </a:cubicBezTo>
                    <a:cubicBezTo>
                      <a:pt x="126" y="169"/>
                      <a:pt x="121" y="171"/>
                      <a:pt x="124" y="172"/>
                    </a:cubicBezTo>
                    <a:cubicBezTo>
                      <a:pt x="127" y="173"/>
                      <a:pt x="126" y="175"/>
                      <a:pt x="126" y="177"/>
                    </a:cubicBezTo>
                    <a:cubicBezTo>
                      <a:pt x="126" y="180"/>
                      <a:pt x="122" y="178"/>
                      <a:pt x="123" y="176"/>
                    </a:cubicBezTo>
                    <a:cubicBezTo>
                      <a:pt x="123" y="173"/>
                      <a:pt x="121" y="174"/>
                      <a:pt x="118" y="175"/>
                    </a:cubicBezTo>
                    <a:cubicBezTo>
                      <a:pt x="116" y="177"/>
                      <a:pt x="119" y="173"/>
                      <a:pt x="118" y="171"/>
                    </a:cubicBezTo>
                    <a:cubicBezTo>
                      <a:pt x="117" y="169"/>
                      <a:pt x="115" y="171"/>
                      <a:pt x="112" y="171"/>
                    </a:cubicBezTo>
                    <a:cubicBezTo>
                      <a:pt x="110" y="172"/>
                      <a:pt x="108" y="172"/>
                      <a:pt x="110" y="173"/>
                    </a:cubicBezTo>
                    <a:cubicBezTo>
                      <a:pt x="111" y="175"/>
                      <a:pt x="111" y="178"/>
                      <a:pt x="109" y="177"/>
                    </a:cubicBezTo>
                    <a:cubicBezTo>
                      <a:pt x="107" y="177"/>
                      <a:pt x="106" y="177"/>
                      <a:pt x="106" y="179"/>
                    </a:cubicBezTo>
                    <a:cubicBezTo>
                      <a:pt x="107" y="181"/>
                      <a:pt x="104" y="181"/>
                      <a:pt x="104" y="179"/>
                    </a:cubicBezTo>
                    <a:cubicBezTo>
                      <a:pt x="103" y="178"/>
                      <a:pt x="99" y="178"/>
                      <a:pt x="98" y="180"/>
                    </a:cubicBezTo>
                    <a:cubicBezTo>
                      <a:pt x="97" y="182"/>
                      <a:pt x="94" y="183"/>
                      <a:pt x="94" y="186"/>
                    </a:cubicBezTo>
                    <a:cubicBezTo>
                      <a:pt x="94" y="188"/>
                      <a:pt x="97" y="185"/>
                      <a:pt x="99" y="185"/>
                    </a:cubicBezTo>
                    <a:cubicBezTo>
                      <a:pt x="101" y="186"/>
                      <a:pt x="99" y="187"/>
                      <a:pt x="100" y="188"/>
                    </a:cubicBezTo>
                    <a:cubicBezTo>
                      <a:pt x="101" y="189"/>
                      <a:pt x="101" y="192"/>
                      <a:pt x="99" y="190"/>
                    </a:cubicBezTo>
                    <a:cubicBezTo>
                      <a:pt x="98" y="189"/>
                      <a:pt x="96" y="188"/>
                      <a:pt x="95" y="191"/>
                    </a:cubicBezTo>
                    <a:cubicBezTo>
                      <a:pt x="95" y="193"/>
                      <a:pt x="93" y="190"/>
                      <a:pt x="92" y="189"/>
                    </a:cubicBezTo>
                    <a:cubicBezTo>
                      <a:pt x="90" y="187"/>
                      <a:pt x="89" y="192"/>
                      <a:pt x="87" y="191"/>
                    </a:cubicBezTo>
                    <a:cubicBezTo>
                      <a:pt x="86" y="190"/>
                      <a:pt x="90" y="186"/>
                      <a:pt x="89" y="184"/>
                    </a:cubicBezTo>
                    <a:cubicBezTo>
                      <a:pt x="88" y="182"/>
                      <a:pt x="87" y="185"/>
                      <a:pt x="84" y="188"/>
                    </a:cubicBezTo>
                    <a:cubicBezTo>
                      <a:pt x="82" y="191"/>
                      <a:pt x="78" y="190"/>
                      <a:pt x="79" y="192"/>
                    </a:cubicBezTo>
                    <a:cubicBezTo>
                      <a:pt x="81" y="193"/>
                      <a:pt x="77" y="194"/>
                      <a:pt x="76" y="196"/>
                    </a:cubicBezTo>
                    <a:cubicBezTo>
                      <a:pt x="75" y="198"/>
                      <a:pt x="70" y="199"/>
                      <a:pt x="66" y="202"/>
                    </a:cubicBezTo>
                    <a:cubicBezTo>
                      <a:pt x="62" y="204"/>
                      <a:pt x="67" y="204"/>
                      <a:pt x="69" y="202"/>
                    </a:cubicBezTo>
                    <a:cubicBezTo>
                      <a:pt x="71" y="200"/>
                      <a:pt x="72" y="201"/>
                      <a:pt x="75" y="199"/>
                    </a:cubicBezTo>
                    <a:cubicBezTo>
                      <a:pt x="78" y="197"/>
                      <a:pt x="81" y="195"/>
                      <a:pt x="83" y="196"/>
                    </a:cubicBezTo>
                    <a:cubicBezTo>
                      <a:pt x="84" y="197"/>
                      <a:pt x="86" y="197"/>
                      <a:pt x="87" y="195"/>
                    </a:cubicBezTo>
                    <a:cubicBezTo>
                      <a:pt x="89" y="193"/>
                      <a:pt x="91" y="194"/>
                      <a:pt x="92" y="195"/>
                    </a:cubicBezTo>
                    <a:cubicBezTo>
                      <a:pt x="94" y="196"/>
                      <a:pt x="90" y="197"/>
                      <a:pt x="92" y="199"/>
                    </a:cubicBezTo>
                    <a:cubicBezTo>
                      <a:pt x="94" y="201"/>
                      <a:pt x="89" y="202"/>
                      <a:pt x="89" y="200"/>
                    </a:cubicBezTo>
                    <a:cubicBezTo>
                      <a:pt x="89" y="199"/>
                      <a:pt x="87" y="197"/>
                      <a:pt x="86" y="199"/>
                    </a:cubicBezTo>
                    <a:cubicBezTo>
                      <a:pt x="85" y="200"/>
                      <a:pt x="84" y="202"/>
                      <a:pt x="82" y="202"/>
                    </a:cubicBezTo>
                    <a:cubicBezTo>
                      <a:pt x="81" y="202"/>
                      <a:pt x="79" y="205"/>
                      <a:pt x="79" y="208"/>
                    </a:cubicBezTo>
                    <a:cubicBezTo>
                      <a:pt x="79" y="211"/>
                      <a:pt x="76" y="208"/>
                      <a:pt x="76" y="211"/>
                    </a:cubicBezTo>
                    <a:cubicBezTo>
                      <a:pt x="76" y="213"/>
                      <a:pt x="72" y="217"/>
                      <a:pt x="69" y="221"/>
                    </a:cubicBezTo>
                    <a:cubicBezTo>
                      <a:pt x="65" y="224"/>
                      <a:pt x="69" y="225"/>
                      <a:pt x="67" y="227"/>
                    </a:cubicBezTo>
                    <a:cubicBezTo>
                      <a:pt x="66" y="229"/>
                      <a:pt x="62" y="227"/>
                      <a:pt x="61" y="228"/>
                    </a:cubicBezTo>
                    <a:cubicBezTo>
                      <a:pt x="60" y="229"/>
                      <a:pt x="62" y="234"/>
                      <a:pt x="60" y="235"/>
                    </a:cubicBezTo>
                    <a:cubicBezTo>
                      <a:pt x="58" y="237"/>
                      <a:pt x="60" y="239"/>
                      <a:pt x="60" y="241"/>
                    </a:cubicBezTo>
                    <a:cubicBezTo>
                      <a:pt x="60" y="242"/>
                      <a:pt x="55" y="239"/>
                      <a:pt x="55" y="241"/>
                    </a:cubicBezTo>
                    <a:cubicBezTo>
                      <a:pt x="55" y="243"/>
                      <a:pt x="51" y="243"/>
                      <a:pt x="50" y="243"/>
                    </a:cubicBezTo>
                    <a:cubicBezTo>
                      <a:pt x="48" y="243"/>
                      <a:pt x="52" y="246"/>
                      <a:pt x="54" y="248"/>
                    </a:cubicBezTo>
                    <a:cubicBezTo>
                      <a:pt x="56" y="250"/>
                      <a:pt x="52" y="251"/>
                      <a:pt x="52" y="249"/>
                    </a:cubicBezTo>
                    <a:cubicBezTo>
                      <a:pt x="51" y="247"/>
                      <a:pt x="48" y="250"/>
                      <a:pt x="44" y="252"/>
                    </a:cubicBezTo>
                    <a:cubicBezTo>
                      <a:pt x="41" y="254"/>
                      <a:pt x="42" y="257"/>
                      <a:pt x="39" y="257"/>
                    </a:cubicBezTo>
                    <a:cubicBezTo>
                      <a:pt x="37" y="257"/>
                      <a:pt x="37" y="262"/>
                      <a:pt x="36" y="263"/>
                    </a:cubicBezTo>
                    <a:cubicBezTo>
                      <a:pt x="34" y="265"/>
                      <a:pt x="34" y="260"/>
                      <a:pt x="31" y="260"/>
                    </a:cubicBezTo>
                    <a:cubicBezTo>
                      <a:pt x="28" y="260"/>
                      <a:pt x="28" y="262"/>
                      <a:pt x="30" y="264"/>
                    </a:cubicBezTo>
                    <a:cubicBezTo>
                      <a:pt x="32" y="267"/>
                      <a:pt x="27" y="265"/>
                      <a:pt x="26" y="267"/>
                    </a:cubicBezTo>
                    <a:cubicBezTo>
                      <a:pt x="24" y="269"/>
                      <a:pt x="19" y="268"/>
                      <a:pt x="18" y="270"/>
                    </a:cubicBezTo>
                    <a:cubicBezTo>
                      <a:pt x="17" y="272"/>
                      <a:pt x="22" y="272"/>
                      <a:pt x="22" y="273"/>
                    </a:cubicBezTo>
                    <a:cubicBezTo>
                      <a:pt x="23" y="274"/>
                      <a:pt x="18" y="274"/>
                      <a:pt x="15" y="273"/>
                    </a:cubicBezTo>
                    <a:cubicBezTo>
                      <a:pt x="13" y="273"/>
                      <a:pt x="14" y="276"/>
                      <a:pt x="11" y="276"/>
                    </a:cubicBezTo>
                    <a:cubicBezTo>
                      <a:pt x="9" y="275"/>
                      <a:pt x="6" y="278"/>
                      <a:pt x="7" y="280"/>
                    </a:cubicBezTo>
                    <a:cubicBezTo>
                      <a:pt x="9" y="281"/>
                      <a:pt x="6" y="282"/>
                      <a:pt x="4" y="280"/>
                    </a:cubicBezTo>
                    <a:cubicBezTo>
                      <a:pt x="3" y="279"/>
                      <a:pt x="1" y="282"/>
                      <a:pt x="1" y="284"/>
                    </a:cubicBezTo>
                    <a:cubicBezTo>
                      <a:pt x="0" y="286"/>
                      <a:pt x="4" y="287"/>
                      <a:pt x="4" y="288"/>
                    </a:cubicBezTo>
                    <a:cubicBezTo>
                      <a:pt x="4" y="289"/>
                      <a:pt x="1" y="291"/>
                      <a:pt x="3" y="291"/>
                    </a:cubicBezTo>
                    <a:cubicBezTo>
                      <a:pt x="5" y="292"/>
                      <a:pt x="4" y="293"/>
                      <a:pt x="2" y="294"/>
                    </a:cubicBezTo>
                    <a:cubicBezTo>
                      <a:pt x="1" y="295"/>
                      <a:pt x="1" y="296"/>
                      <a:pt x="2" y="298"/>
                    </a:cubicBezTo>
                    <a:cubicBezTo>
                      <a:pt x="4" y="300"/>
                      <a:pt x="0" y="300"/>
                      <a:pt x="1" y="303"/>
                    </a:cubicBezTo>
                    <a:cubicBezTo>
                      <a:pt x="3" y="305"/>
                      <a:pt x="5" y="302"/>
                      <a:pt x="6" y="304"/>
                    </a:cubicBezTo>
                    <a:cubicBezTo>
                      <a:pt x="6" y="306"/>
                      <a:pt x="9" y="304"/>
                      <a:pt x="11" y="302"/>
                    </a:cubicBezTo>
                    <a:cubicBezTo>
                      <a:pt x="14" y="300"/>
                      <a:pt x="15" y="304"/>
                      <a:pt x="13" y="304"/>
                    </a:cubicBezTo>
                    <a:cubicBezTo>
                      <a:pt x="11" y="304"/>
                      <a:pt x="8" y="306"/>
                      <a:pt x="9" y="308"/>
                    </a:cubicBezTo>
                    <a:cubicBezTo>
                      <a:pt x="9" y="310"/>
                      <a:pt x="5" y="309"/>
                      <a:pt x="5" y="307"/>
                    </a:cubicBezTo>
                    <a:cubicBezTo>
                      <a:pt x="6" y="304"/>
                      <a:pt x="1" y="307"/>
                      <a:pt x="3" y="309"/>
                    </a:cubicBezTo>
                    <a:cubicBezTo>
                      <a:pt x="4" y="311"/>
                      <a:pt x="2" y="312"/>
                      <a:pt x="2" y="314"/>
                    </a:cubicBezTo>
                    <a:cubicBezTo>
                      <a:pt x="2" y="316"/>
                      <a:pt x="5" y="315"/>
                      <a:pt x="7" y="313"/>
                    </a:cubicBezTo>
                    <a:cubicBezTo>
                      <a:pt x="8" y="311"/>
                      <a:pt x="10" y="312"/>
                      <a:pt x="11" y="314"/>
                    </a:cubicBezTo>
                    <a:cubicBezTo>
                      <a:pt x="12" y="316"/>
                      <a:pt x="9" y="314"/>
                      <a:pt x="9" y="317"/>
                    </a:cubicBezTo>
                    <a:cubicBezTo>
                      <a:pt x="9" y="320"/>
                      <a:pt x="7" y="317"/>
                      <a:pt x="6" y="320"/>
                    </a:cubicBezTo>
                    <a:cubicBezTo>
                      <a:pt x="4" y="322"/>
                      <a:pt x="12" y="326"/>
                      <a:pt x="14" y="326"/>
                    </a:cubicBezTo>
                    <a:cubicBezTo>
                      <a:pt x="16" y="327"/>
                      <a:pt x="19" y="329"/>
                      <a:pt x="23" y="329"/>
                    </a:cubicBezTo>
                    <a:cubicBezTo>
                      <a:pt x="28" y="328"/>
                      <a:pt x="37" y="319"/>
                      <a:pt x="38" y="318"/>
                    </a:cubicBezTo>
                    <a:cubicBezTo>
                      <a:pt x="40" y="316"/>
                      <a:pt x="42" y="318"/>
                      <a:pt x="44" y="316"/>
                    </a:cubicBezTo>
                    <a:cubicBezTo>
                      <a:pt x="46" y="315"/>
                      <a:pt x="45" y="311"/>
                      <a:pt x="46" y="311"/>
                    </a:cubicBezTo>
                    <a:cubicBezTo>
                      <a:pt x="47" y="310"/>
                      <a:pt x="48" y="315"/>
                      <a:pt x="49" y="315"/>
                    </a:cubicBezTo>
                    <a:cubicBezTo>
                      <a:pt x="50" y="315"/>
                      <a:pt x="51" y="316"/>
                      <a:pt x="51" y="319"/>
                    </a:cubicBezTo>
                    <a:cubicBezTo>
                      <a:pt x="52" y="319"/>
                      <a:pt x="53" y="319"/>
                      <a:pt x="54" y="319"/>
                    </a:cubicBezTo>
                    <a:cubicBezTo>
                      <a:pt x="55" y="320"/>
                      <a:pt x="56" y="315"/>
                      <a:pt x="56" y="314"/>
                    </a:cubicBezTo>
                    <a:cubicBezTo>
                      <a:pt x="56" y="312"/>
                      <a:pt x="57" y="309"/>
                      <a:pt x="57" y="307"/>
                    </a:cubicBezTo>
                    <a:cubicBezTo>
                      <a:pt x="56" y="305"/>
                      <a:pt x="61" y="307"/>
                      <a:pt x="62" y="305"/>
                    </a:cubicBezTo>
                    <a:cubicBezTo>
                      <a:pt x="63" y="304"/>
                      <a:pt x="63" y="298"/>
                      <a:pt x="62" y="298"/>
                    </a:cubicBezTo>
                    <a:cubicBezTo>
                      <a:pt x="60" y="297"/>
                      <a:pt x="60" y="294"/>
                      <a:pt x="61" y="294"/>
                    </a:cubicBezTo>
                    <a:cubicBezTo>
                      <a:pt x="63" y="294"/>
                      <a:pt x="65" y="293"/>
                      <a:pt x="64" y="290"/>
                    </a:cubicBezTo>
                    <a:cubicBezTo>
                      <a:pt x="64" y="287"/>
                      <a:pt x="59" y="287"/>
                      <a:pt x="59" y="284"/>
                    </a:cubicBezTo>
                    <a:cubicBezTo>
                      <a:pt x="59" y="281"/>
                      <a:pt x="61" y="280"/>
                      <a:pt x="59" y="276"/>
                    </a:cubicBezTo>
                    <a:cubicBezTo>
                      <a:pt x="57" y="272"/>
                      <a:pt x="60" y="270"/>
                      <a:pt x="59" y="268"/>
                    </a:cubicBezTo>
                    <a:cubicBezTo>
                      <a:pt x="59" y="266"/>
                      <a:pt x="58" y="264"/>
                      <a:pt x="60" y="260"/>
                    </a:cubicBezTo>
                    <a:cubicBezTo>
                      <a:pt x="62" y="256"/>
                      <a:pt x="67" y="255"/>
                      <a:pt x="68" y="255"/>
                    </a:cubicBezTo>
                    <a:cubicBezTo>
                      <a:pt x="70" y="255"/>
                      <a:pt x="72" y="257"/>
                      <a:pt x="73" y="255"/>
                    </a:cubicBezTo>
                    <a:cubicBezTo>
                      <a:pt x="75" y="252"/>
                      <a:pt x="75" y="250"/>
                      <a:pt x="73" y="250"/>
                    </a:cubicBezTo>
                    <a:cubicBezTo>
                      <a:pt x="72" y="250"/>
                      <a:pt x="69" y="249"/>
                      <a:pt x="72" y="246"/>
                    </a:cubicBezTo>
                    <a:cubicBezTo>
                      <a:pt x="74" y="243"/>
                      <a:pt x="77" y="239"/>
                      <a:pt x="77" y="235"/>
                    </a:cubicBezTo>
                    <a:cubicBezTo>
                      <a:pt x="77" y="232"/>
                      <a:pt x="76" y="229"/>
                      <a:pt x="77" y="228"/>
                    </a:cubicBezTo>
                    <a:cubicBezTo>
                      <a:pt x="78" y="227"/>
                      <a:pt x="81" y="228"/>
                      <a:pt x="83" y="227"/>
                    </a:cubicBezTo>
                    <a:cubicBezTo>
                      <a:pt x="86" y="225"/>
                      <a:pt x="84" y="223"/>
                      <a:pt x="85" y="222"/>
                    </a:cubicBezTo>
                    <a:cubicBezTo>
                      <a:pt x="86" y="221"/>
                      <a:pt x="88" y="217"/>
                      <a:pt x="89" y="216"/>
                    </a:cubicBezTo>
                    <a:cubicBezTo>
                      <a:pt x="91" y="215"/>
                      <a:pt x="92" y="213"/>
                      <a:pt x="91" y="212"/>
                    </a:cubicBezTo>
                    <a:cubicBezTo>
                      <a:pt x="90" y="210"/>
                      <a:pt x="93" y="209"/>
                      <a:pt x="93" y="206"/>
                    </a:cubicBezTo>
                    <a:cubicBezTo>
                      <a:pt x="93" y="203"/>
                      <a:pt x="97" y="201"/>
                      <a:pt x="99" y="201"/>
                    </a:cubicBezTo>
                    <a:cubicBezTo>
                      <a:pt x="102" y="201"/>
                      <a:pt x="106" y="201"/>
                      <a:pt x="106" y="199"/>
                    </a:cubicBezTo>
                    <a:cubicBezTo>
                      <a:pt x="106" y="197"/>
                      <a:pt x="104" y="192"/>
                      <a:pt x="107" y="193"/>
                    </a:cubicBezTo>
                    <a:cubicBezTo>
                      <a:pt x="111" y="195"/>
                      <a:pt x="114" y="193"/>
                      <a:pt x="116" y="195"/>
                    </a:cubicBezTo>
                    <a:cubicBezTo>
                      <a:pt x="118" y="197"/>
                      <a:pt x="121" y="196"/>
                      <a:pt x="121" y="193"/>
                    </a:cubicBezTo>
                    <a:cubicBezTo>
                      <a:pt x="121" y="190"/>
                      <a:pt x="122" y="185"/>
                      <a:pt x="126" y="187"/>
                    </a:cubicBezTo>
                    <a:cubicBezTo>
                      <a:pt x="126" y="187"/>
                      <a:pt x="126" y="188"/>
                      <a:pt x="127" y="188"/>
                    </a:cubicBezTo>
                    <a:cubicBezTo>
                      <a:pt x="128" y="185"/>
                      <a:pt x="130" y="184"/>
                      <a:pt x="132" y="184"/>
                    </a:cubicBezTo>
                    <a:cubicBezTo>
                      <a:pt x="135" y="184"/>
                      <a:pt x="137" y="190"/>
                      <a:pt x="141" y="190"/>
                    </a:cubicBezTo>
                    <a:cubicBezTo>
                      <a:pt x="145" y="191"/>
                      <a:pt x="148" y="193"/>
                      <a:pt x="149" y="191"/>
                    </a:cubicBezTo>
                    <a:cubicBezTo>
                      <a:pt x="151" y="189"/>
                      <a:pt x="153" y="192"/>
                      <a:pt x="156" y="191"/>
                    </a:cubicBezTo>
                    <a:cubicBezTo>
                      <a:pt x="158" y="190"/>
                      <a:pt x="158" y="195"/>
                      <a:pt x="160" y="192"/>
                    </a:cubicBezTo>
                    <a:cubicBezTo>
                      <a:pt x="162" y="189"/>
                      <a:pt x="160" y="187"/>
                      <a:pt x="164" y="188"/>
                    </a:cubicBezTo>
                    <a:cubicBezTo>
                      <a:pt x="167" y="188"/>
                      <a:pt x="165" y="183"/>
                      <a:pt x="165" y="181"/>
                    </a:cubicBezTo>
                    <a:cubicBezTo>
                      <a:pt x="165" y="178"/>
                      <a:pt x="170" y="178"/>
                      <a:pt x="170" y="175"/>
                    </a:cubicBezTo>
                    <a:cubicBezTo>
                      <a:pt x="170" y="173"/>
                      <a:pt x="177" y="175"/>
                      <a:pt x="178" y="174"/>
                    </a:cubicBezTo>
                    <a:cubicBezTo>
                      <a:pt x="179" y="172"/>
                      <a:pt x="183" y="171"/>
                      <a:pt x="185" y="174"/>
                    </a:cubicBezTo>
                    <a:cubicBezTo>
                      <a:pt x="186" y="176"/>
                      <a:pt x="193" y="177"/>
                      <a:pt x="193" y="179"/>
                    </a:cubicBezTo>
                    <a:cubicBezTo>
                      <a:pt x="193" y="180"/>
                      <a:pt x="193" y="182"/>
                      <a:pt x="193" y="184"/>
                    </a:cubicBezTo>
                    <a:cubicBezTo>
                      <a:pt x="194" y="183"/>
                      <a:pt x="195" y="182"/>
                      <a:pt x="197" y="182"/>
                    </a:cubicBezTo>
                    <a:cubicBezTo>
                      <a:pt x="199" y="182"/>
                      <a:pt x="201" y="178"/>
                      <a:pt x="203" y="179"/>
                    </a:cubicBezTo>
                    <a:cubicBezTo>
                      <a:pt x="205" y="179"/>
                      <a:pt x="207" y="179"/>
                      <a:pt x="207" y="176"/>
                    </a:cubicBezTo>
                    <a:cubicBezTo>
                      <a:pt x="206" y="175"/>
                      <a:pt x="202" y="175"/>
                      <a:pt x="201" y="176"/>
                    </a:cubicBezTo>
                    <a:close/>
                    <a:moveTo>
                      <a:pt x="58" y="24"/>
                    </a:moveTo>
                    <a:cubicBezTo>
                      <a:pt x="61" y="24"/>
                      <a:pt x="54" y="28"/>
                      <a:pt x="53" y="32"/>
                    </a:cubicBezTo>
                    <a:cubicBezTo>
                      <a:pt x="52" y="35"/>
                      <a:pt x="58" y="38"/>
                      <a:pt x="61" y="41"/>
                    </a:cubicBezTo>
                    <a:cubicBezTo>
                      <a:pt x="64" y="43"/>
                      <a:pt x="70" y="43"/>
                      <a:pt x="72" y="41"/>
                    </a:cubicBezTo>
                    <a:cubicBezTo>
                      <a:pt x="75" y="40"/>
                      <a:pt x="74" y="35"/>
                      <a:pt x="77" y="35"/>
                    </a:cubicBezTo>
                    <a:cubicBezTo>
                      <a:pt x="80" y="35"/>
                      <a:pt x="79" y="32"/>
                      <a:pt x="81" y="31"/>
                    </a:cubicBezTo>
                    <a:cubicBezTo>
                      <a:pt x="84" y="31"/>
                      <a:pt x="84" y="34"/>
                      <a:pt x="82" y="36"/>
                    </a:cubicBezTo>
                    <a:cubicBezTo>
                      <a:pt x="80" y="39"/>
                      <a:pt x="85" y="39"/>
                      <a:pt x="89" y="36"/>
                    </a:cubicBezTo>
                    <a:cubicBezTo>
                      <a:pt x="92" y="33"/>
                      <a:pt x="93" y="35"/>
                      <a:pt x="92" y="38"/>
                    </a:cubicBezTo>
                    <a:cubicBezTo>
                      <a:pt x="91" y="41"/>
                      <a:pt x="85" y="39"/>
                      <a:pt x="82" y="43"/>
                    </a:cubicBezTo>
                    <a:cubicBezTo>
                      <a:pt x="80" y="46"/>
                      <a:pt x="73" y="43"/>
                      <a:pt x="70" y="47"/>
                    </a:cubicBezTo>
                    <a:cubicBezTo>
                      <a:pt x="66" y="51"/>
                      <a:pt x="72" y="51"/>
                      <a:pt x="77" y="50"/>
                    </a:cubicBezTo>
                    <a:cubicBezTo>
                      <a:pt x="81" y="49"/>
                      <a:pt x="90" y="48"/>
                      <a:pt x="93" y="49"/>
                    </a:cubicBezTo>
                    <a:cubicBezTo>
                      <a:pt x="96" y="50"/>
                      <a:pt x="91" y="51"/>
                      <a:pt x="86" y="51"/>
                    </a:cubicBezTo>
                    <a:cubicBezTo>
                      <a:pt x="80" y="51"/>
                      <a:pt x="79" y="52"/>
                      <a:pt x="79" y="54"/>
                    </a:cubicBezTo>
                    <a:cubicBezTo>
                      <a:pt x="79" y="55"/>
                      <a:pt x="71" y="52"/>
                      <a:pt x="71" y="56"/>
                    </a:cubicBezTo>
                    <a:cubicBezTo>
                      <a:pt x="71" y="59"/>
                      <a:pt x="78" y="60"/>
                      <a:pt x="79" y="62"/>
                    </a:cubicBezTo>
                    <a:cubicBezTo>
                      <a:pt x="80" y="64"/>
                      <a:pt x="85" y="62"/>
                      <a:pt x="87" y="63"/>
                    </a:cubicBezTo>
                    <a:cubicBezTo>
                      <a:pt x="89" y="64"/>
                      <a:pt x="84" y="65"/>
                      <a:pt x="83" y="66"/>
                    </a:cubicBezTo>
                    <a:cubicBezTo>
                      <a:pt x="82" y="67"/>
                      <a:pt x="88" y="68"/>
                      <a:pt x="89" y="70"/>
                    </a:cubicBezTo>
                    <a:cubicBezTo>
                      <a:pt x="90" y="72"/>
                      <a:pt x="95" y="71"/>
                      <a:pt x="95" y="68"/>
                    </a:cubicBezTo>
                    <a:cubicBezTo>
                      <a:pt x="95" y="65"/>
                      <a:pt x="99" y="56"/>
                      <a:pt x="104" y="54"/>
                    </a:cubicBezTo>
                    <a:cubicBezTo>
                      <a:pt x="109" y="52"/>
                      <a:pt x="106" y="50"/>
                      <a:pt x="107" y="47"/>
                    </a:cubicBezTo>
                    <a:cubicBezTo>
                      <a:pt x="108" y="44"/>
                      <a:pt x="112" y="46"/>
                      <a:pt x="111" y="44"/>
                    </a:cubicBezTo>
                    <a:cubicBezTo>
                      <a:pt x="110" y="41"/>
                      <a:pt x="110" y="40"/>
                      <a:pt x="114" y="37"/>
                    </a:cubicBezTo>
                    <a:cubicBezTo>
                      <a:pt x="117" y="34"/>
                      <a:pt x="119" y="36"/>
                      <a:pt x="123" y="34"/>
                    </a:cubicBezTo>
                    <a:cubicBezTo>
                      <a:pt x="127" y="32"/>
                      <a:pt x="129" y="36"/>
                      <a:pt x="125" y="36"/>
                    </a:cubicBezTo>
                    <a:cubicBezTo>
                      <a:pt x="121" y="36"/>
                      <a:pt x="123" y="41"/>
                      <a:pt x="126" y="42"/>
                    </a:cubicBezTo>
                    <a:cubicBezTo>
                      <a:pt x="129" y="43"/>
                      <a:pt x="127" y="44"/>
                      <a:pt x="129" y="45"/>
                    </a:cubicBezTo>
                    <a:cubicBezTo>
                      <a:pt x="132" y="46"/>
                      <a:pt x="131" y="49"/>
                      <a:pt x="128" y="53"/>
                    </a:cubicBezTo>
                    <a:cubicBezTo>
                      <a:pt x="124" y="56"/>
                      <a:pt x="128" y="57"/>
                      <a:pt x="135" y="54"/>
                    </a:cubicBezTo>
                    <a:cubicBezTo>
                      <a:pt x="142" y="52"/>
                      <a:pt x="138" y="56"/>
                      <a:pt x="140" y="58"/>
                    </a:cubicBezTo>
                    <a:cubicBezTo>
                      <a:pt x="142" y="60"/>
                      <a:pt x="147" y="57"/>
                      <a:pt x="150" y="54"/>
                    </a:cubicBezTo>
                    <a:cubicBezTo>
                      <a:pt x="153" y="50"/>
                      <a:pt x="157" y="51"/>
                      <a:pt x="157" y="49"/>
                    </a:cubicBezTo>
                    <a:cubicBezTo>
                      <a:pt x="157" y="47"/>
                      <a:pt x="154" y="46"/>
                      <a:pt x="151" y="47"/>
                    </a:cubicBezTo>
                    <a:cubicBezTo>
                      <a:pt x="149" y="49"/>
                      <a:pt x="142" y="48"/>
                      <a:pt x="145" y="46"/>
                    </a:cubicBezTo>
                    <a:cubicBezTo>
                      <a:pt x="147" y="44"/>
                      <a:pt x="146" y="42"/>
                      <a:pt x="143" y="43"/>
                    </a:cubicBezTo>
                    <a:cubicBezTo>
                      <a:pt x="140" y="43"/>
                      <a:pt x="134" y="41"/>
                      <a:pt x="137" y="40"/>
                    </a:cubicBezTo>
                    <a:cubicBezTo>
                      <a:pt x="140" y="39"/>
                      <a:pt x="135" y="36"/>
                      <a:pt x="132" y="36"/>
                    </a:cubicBezTo>
                    <a:cubicBezTo>
                      <a:pt x="130" y="36"/>
                      <a:pt x="131" y="33"/>
                      <a:pt x="131" y="31"/>
                    </a:cubicBezTo>
                    <a:cubicBezTo>
                      <a:pt x="131" y="29"/>
                      <a:pt x="124" y="28"/>
                      <a:pt x="125" y="28"/>
                    </a:cubicBezTo>
                    <a:cubicBezTo>
                      <a:pt x="127" y="27"/>
                      <a:pt x="122" y="25"/>
                      <a:pt x="121" y="27"/>
                    </a:cubicBezTo>
                    <a:cubicBezTo>
                      <a:pt x="120" y="28"/>
                      <a:pt x="118" y="28"/>
                      <a:pt x="118" y="26"/>
                    </a:cubicBezTo>
                    <a:cubicBezTo>
                      <a:pt x="118" y="24"/>
                      <a:pt x="112" y="24"/>
                      <a:pt x="110" y="24"/>
                    </a:cubicBezTo>
                    <a:cubicBezTo>
                      <a:pt x="108" y="24"/>
                      <a:pt x="109" y="20"/>
                      <a:pt x="107" y="18"/>
                    </a:cubicBezTo>
                    <a:cubicBezTo>
                      <a:pt x="105" y="16"/>
                      <a:pt x="102" y="21"/>
                      <a:pt x="100" y="21"/>
                    </a:cubicBezTo>
                    <a:cubicBezTo>
                      <a:pt x="99" y="21"/>
                      <a:pt x="102" y="17"/>
                      <a:pt x="103" y="15"/>
                    </a:cubicBezTo>
                    <a:cubicBezTo>
                      <a:pt x="104" y="13"/>
                      <a:pt x="95" y="10"/>
                      <a:pt x="94" y="12"/>
                    </a:cubicBezTo>
                    <a:cubicBezTo>
                      <a:pt x="93" y="14"/>
                      <a:pt x="92" y="9"/>
                      <a:pt x="90" y="9"/>
                    </a:cubicBezTo>
                    <a:cubicBezTo>
                      <a:pt x="88" y="8"/>
                      <a:pt x="90" y="12"/>
                      <a:pt x="88" y="13"/>
                    </a:cubicBezTo>
                    <a:cubicBezTo>
                      <a:pt x="86" y="13"/>
                      <a:pt x="84" y="14"/>
                      <a:pt x="87" y="16"/>
                    </a:cubicBezTo>
                    <a:cubicBezTo>
                      <a:pt x="90" y="18"/>
                      <a:pt x="92" y="27"/>
                      <a:pt x="92" y="28"/>
                    </a:cubicBezTo>
                    <a:cubicBezTo>
                      <a:pt x="92" y="30"/>
                      <a:pt x="83" y="22"/>
                      <a:pt x="83" y="18"/>
                    </a:cubicBezTo>
                    <a:cubicBezTo>
                      <a:pt x="83" y="14"/>
                      <a:pt x="79" y="11"/>
                      <a:pt x="77" y="14"/>
                    </a:cubicBezTo>
                    <a:cubicBezTo>
                      <a:pt x="76" y="17"/>
                      <a:pt x="73" y="18"/>
                      <a:pt x="74" y="21"/>
                    </a:cubicBezTo>
                    <a:cubicBezTo>
                      <a:pt x="75" y="23"/>
                      <a:pt x="72" y="24"/>
                      <a:pt x="72" y="22"/>
                    </a:cubicBezTo>
                    <a:cubicBezTo>
                      <a:pt x="72" y="20"/>
                      <a:pt x="68" y="17"/>
                      <a:pt x="66" y="17"/>
                    </a:cubicBezTo>
                    <a:cubicBezTo>
                      <a:pt x="64" y="17"/>
                      <a:pt x="70" y="16"/>
                      <a:pt x="73" y="15"/>
                    </a:cubicBezTo>
                    <a:cubicBezTo>
                      <a:pt x="76" y="13"/>
                      <a:pt x="71" y="12"/>
                      <a:pt x="68" y="13"/>
                    </a:cubicBezTo>
                    <a:cubicBezTo>
                      <a:pt x="66" y="14"/>
                      <a:pt x="63" y="12"/>
                      <a:pt x="61" y="14"/>
                    </a:cubicBezTo>
                    <a:cubicBezTo>
                      <a:pt x="60" y="16"/>
                      <a:pt x="58" y="14"/>
                      <a:pt x="56" y="14"/>
                    </a:cubicBezTo>
                    <a:cubicBezTo>
                      <a:pt x="53" y="13"/>
                      <a:pt x="51" y="17"/>
                      <a:pt x="49" y="16"/>
                    </a:cubicBezTo>
                    <a:cubicBezTo>
                      <a:pt x="48" y="16"/>
                      <a:pt x="46" y="20"/>
                      <a:pt x="49" y="24"/>
                    </a:cubicBezTo>
                    <a:cubicBezTo>
                      <a:pt x="52" y="29"/>
                      <a:pt x="54" y="23"/>
                      <a:pt x="58" y="24"/>
                    </a:cubicBezTo>
                    <a:close/>
                    <a:moveTo>
                      <a:pt x="50" y="38"/>
                    </a:moveTo>
                    <a:cubicBezTo>
                      <a:pt x="53" y="39"/>
                      <a:pt x="54" y="42"/>
                      <a:pt x="56" y="42"/>
                    </a:cubicBezTo>
                    <a:cubicBezTo>
                      <a:pt x="57" y="42"/>
                      <a:pt x="53" y="38"/>
                      <a:pt x="51" y="35"/>
                    </a:cubicBezTo>
                    <a:cubicBezTo>
                      <a:pt x="48" y="33"/>
                      <a:pt x="49" y="30"/>
                      <a:pt x="45" y="31"/>
                    </a:cubicBezTo>
                    <a:cubicBezTo>
                      <a:pt x="42" y="32"/>
                      <a:pt x="48" y="38"/>
                      <a:pt x="50" y="38"/>
                    </a:cubicBezTo>
                    <a:close/>
                    <a:moveTo>
                      <a:pt x="107" y="9"/>
                    </a:moveTo>
                    <a:cubicBezTo>
                      <a:pt x="109" y="11"/>
                      <a:pt x="104" y="11"/>
                      <a:pt x="106" y="12"/>
                    </a:cubicBezTo>
                    <a:cubicBezTo>
                      <a:pt x="112" y="18"/>
                      <a:pt x="133" y="12"/>
                      <a:pt x="135" y="13"/>
                    </a:cubicBezTo>
                    <a:cubicBezTo>
                      <a:pt x="138" y="15"/>
                      <a:pt x="118" y="17"/>
                      <a:pt x="119" y="19"/>
                    </a:cubicBezTo>
                    <a:cubicBezTo>
                      <a:pt x="120" y="21"/>
                      <a:pt x="136" y="23"/>
                      <a:pt x="138" y="21"/>
                    </a:cubicBezTo>
                    <a:cubicBezTo>
                      <a:pt x="139" y="20"/>
                      <a:pt x="142" y="24"/>
                      <a:pt x="147" y="25"/>
                    </a:cubicBezTo>
                    <a:cubicBezTo>
                      <a:pt x="153" y="25"/>
                      <a:pt x="152" y="23"/>
                      <a:pt x="156" y="22"/>
                    </a:cubicBezTo>
                    <a:cubicBezTo>
                      <a:pt x="160" y="22"/>
                      <a:pt x="166" y="20"/>
                      <a:pt x="167" y="18"/>
                    </a:cubicBezTo>
                    <a:cubicBezTo>
                      <a:pt x="167" y="16"/>
                      <a:pt x="179" y="13"/>
                      <a:pt x="178" y="9"/>
                    </a:cubicBezTo>
                    <a:cubicBezTo>
                      <a:pt x="177" y="5"/>
                      <a:pt x="165" y="8"/>
                      <a:pt x="162" y="6"/>
                    </a:cubicBezTo>
                    <a:cubicBezTo>
                      <a:pt x="159" y="4"/>
                      <a:pt x="151" y="2"/>
                      <a:pt x="150" y="5"/>
                    </a:cubicBezTo>
                    <a:cubicBezTo>
                      <a:pt x="149" y="7"/>
                      <a:pt x="146" y="8"/>
                      <a:pt x="145" y="7"/>
                    </a:cubicBezTo>
                    <a:cubicBezTo>
                      <a:pt x="144" y="6"/>
                      <a:pt x="146" y="0"/>
                      <a:pt x="141" y="2"/>
                    </a:cubicBezTo>
                    <a:cubicBezTo>
                      <a:pt x="136" y="3"/>
                      <a:pt x="140" y="9"/>
                      <a:pt x="139" y="10"/>
                    </a:cubicBezTo>
                    <a:cubicBezTo>
                      <a:pt x="138" y="10"/>
                      <a:pt x="133" y="8"/>
                      <a:pt x="133" y="6"/>
                    </a:cubicBezTo>
                    <a:cubicBezTo>
                      <a:pt x="133" y="3"/>
                      <a:pt x="127" y="9"/>
                      <a:pt x="126" y="6"/>
                    </a:cubicBezTo>
                    <a:cubicBezTo>
                      <a:pt x="126" y="3"/>
                      <a:pt x="119" y="0"/>
                      <a:pt x="118" y="1"/>
                    </a:cubicBezTo>
                    <a:cubicBezTo>
                      <a:pt x="116" y="1"/>
                      <a:pt x="119" y="3"/>
                      <a:pt x="118" y="4"/>
                    </a:cubicBezTo>
                    <a:cubicBezTo>
                      <a:pt x="117" y="6"/>
                      <a:pt x="114" y="3"/>
                      <a:pt x="112" y="3"/>
                    </a:cubicBezTo>
                    <a:cubicBezTo>
                      <a:pt x="111" y="2"/>
                      <a:pt x="113" y="6"/>
                      <a:pt x="112" y="7"/>
                    </a:cubicBezTo>
                    <a:cubicBezTo>
                      <a:pt x="112" y="8"/>
                      <a:pt x="109" y="3"/>
                      <a:pt x="106" y="3"/>
                    </a:cubicBezTo>
                    <a:cubicBezTo>
                      <a:pt x="104" y="3"/>
                      <a:pt x="105" y="6"/>
                      <a:pt x="103" y="6"/>
                    </a:cubicBezTo>
                    <a:cubicBezTo>
                      <a:pt x="101" y="6"/>
                      <a:pt x="105" y="8"/>
                      <a:pt x="107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3" name="Freeform 148">
                <a:extLst>
                  <a:ext uri="{FF2B5EF4-FFF2-40B4-BE49-F238E27FC236}">
                    <a16:creationId xmlns:a16="http://schemas.microsoft.com/office/drawing/2014/main" id="{D4E3D30F-77F0-4705-875B-D56CCC328C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4088" y="2705836"/>
                <a:ext cx="61482" cy="22585"/>
              </a:xfrm>
              <a:custGeom>
                <a:avLst/>
                <a:gdLst>
                  <a:gd name="T0" fmla="*/ 12 w 27"/>
                  <a:gd name="T1" fmla="*/ 1 h 10"/>
                  <a:gd name="T2" fmla="*/ 2 w 27"/>
                  <a:gd name="T3" fmla="*/ 4 h 10"/>
                  <a:gd name="T4" fmla="*/ 17 w 27"/>
                  <a:gd name="T5" fmla="*/ 8 h 10"/>
                  <a:gd name="T6" fmla="*/ 27 w 27"/>
                  <a:gd name="T7" fmla="*/ 6 h 10"/>
                  <a:gd name="T8" fmla="*/ 12 w 27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">
                    <a:moveTo>
                      <a:pt x="12" y="1"/>
                    </a:moveTo>
                    <a:cubicBezTo>
                      <a:pt x="11" y="2"/>
                      <a:pt x="0" y="2"/>
                      <a:pt x="2" y="4"/>
                    </a:cubicBezTo>
                    <a:cubicBezTo>
                      <a:pt x="4" y="6"/>
                      <a:pt x="13" y="5"/>
                      <a:pt x="17" y="8"/>
                    </a:cubicBezTo>
                    <a:cubicBezTo>
                      <a:pt x="21" y="10"/>
                      <a:pt x="27" y="8"/>
                      <a:pt x="27" y="6"/>
                    </a:cubicBezTo>
                    <a:cubicBezTo>
                      <a:pt x="27" y="4"/>
                      <a:pt x="14" y="0"/>
                      <a:pt x="12" y="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4" name="Freeform 149">
                <a:extLst>
                  <a:ext uri="{FF2B5EF4-FFF2-40B4-BE49-F238E27FC236}">
                    <a16:creationId xmlns:a16="http://schemas.microsoft.com/office/drawing/2014/main" id="{5B0923CE-DF90-42E2-9D08-0B344C4CBC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06203" y="3173848"/>
                <a:ext cx="316191" cy="317446"/>
              </a:xfrm>
              <a:custGeom>
                <a:avLst/>
                <a:gdLst>
                  <a:gd name="T0" fmla="*/ 122 w 137"/>
                  <a:gd name="T1" fmla="*/ 17 h 138"/>
                  <a:gd name="T2" fmla="*/ 99 w 137"/>
                  <a:gd name="T3" fmla="*/ 7 h 138"/>
                  <a:gd name="T4" fmla="*/ 96 w 137"/>
                  <a:gd name="T5" fmla="*/ 22 h 138"/>
                  <a:gd name="T6" fmla="*/ 86 w 137"/>
                  <a:gd name="T7" fmla="*/ 30 h 138"/>
                  <a:gd name="T8" fmla="*/ 85 w 137"/>
                  <a:gd name="T9" fmla="*/ 41 h 138"/>
                  <a:gd name="T10" fmla="*/ 93 w 137"/>
                  <a:gd name="T11" fmla="*/ 38 h 138"/>
                  <a:gd name="T12" fmla="*/ 95 w 137"/>
                  <a:gd name="T13" fmla="*/ 31 h 138"/>
                  <a:gd name="T14" fmla="*/ 112 w 137"/>
                  <a:gd name="T15" fmla="*/ 32 h 138"/>
                  <a:gd name="T16" fmla="*/ 128 w 137"/>
                  <a:gd name="T17" fmla="*/ 23 h 138"/>
                  <a:gd name="T18" fmla="*/ 130 w 137"/>
                  <a:gd name="T19" fmla="*/ 15 h 138"/>
                  <a:gd name="T20" fmla="*/ 84 w 137"/>
                  <a:gd name="T21" fmla="*/ 59 h 138"/>
                  <a:gd name="T22" fmla="*/ 75 w 137"/>
                  <a:gd name="T23" fmla="*/ 77 h 138"/>
                  <a:gd name="T24" fmla="*/ 63 w 137"/>
                  <a:gd name="T25" fmla="*/ 80 h 138"/>
                  <a:gd name="T26" fmla="*/ 52 w 137"/>
                  <a:gd name="T27" fmla="*/ 95 h 138"/>
                  <a:gd name="T28" fmla="*/ 37 w 137"/>
                  <a:gd name="T29" fmla="*/ 98 h 138"/>
                  <a:gd name="T30" fmla="*/ 13 w 137"/>
                  <a:gd name="T31" fmla="*/ 108 h 138"/>
                  <a:gd name="T32" fmla="*/ 22 w 137"/>
                  <a:gd name="T33" fmla="*/ 110 h 138"/>
                  <a:gd name="T34" fmla="*/ 45 w 137"/>
                  <a:gd name="T35" fmla="*/ 112 h 138"/>
                  <a:gd name="T36" fmla="*/ 58 w 137"/>
                  <a:gd name="T37" fmla="*/ 106 h 138"/>
                  <a:gd name="T38" fmla="*/ 70 w 137"/>
                  <a:gd name="T39" fmla="*/ 104 h 138"/>
                  <a:gd name="T40" fmla="*/ 81 w 137"/>
                  <a:gd name="T41" fmla="*/ 100 h 138"/>
                  <a:gd name="T42" fmla="*/ 91 w 137"/>
                  <a:gd name="T43" fmla="*/ 88 h 138"/>
                  <a:gd name="T44" fmla="*/ 100 w 137"/>
                  <a:gd name="T45" fmla="*/ 66 h 138"/>
                  <a:gd name="T46" fmla="*/ 86 w 137"/>
                  <a:gd name="T47" fmla="*/ 48 h 138"/>
                  <a:gd name="T48" fmla="*/ 26 w 137"/>
                  <a:gd name="T49" fmla="*/ 112 h 138"/>
                  <a:gd name="T50" fmla="*/ 29 w 137"/>
                  <a:gd name="T51" fmla="*/ 120 h 138"/>
                  <a:gd name="T52" fmla="*/ 42 w 137"/>
                  <a:gd name="T53" fmla="*/ 111 h 138"/>
                  <a:gd name="T54" fmla="*/ 17 w 137"/>
                  <a:gd name="T55" fmla="*/ 119 h 138"/>
                  <a:gd name="T56" fmla="*/ 4 w 137"/>
                  <a:gd name="T57" fmla="*/ 117 h 138"/>
                  <a:gd name="T58" fmla="*/ 6 w 137"/>
                  <a:gd name="T59" fmla="*/ 120 h 138"/>
                  <a:gd name="T60" fmla="*/ 10 w 137"/>
                  <a:gd name="T61" fmla="*/ 138 h 138"/>
                  <a:gd name="T62" fmla="*/ 17 w 137"/>
                  <a:gd name="T63" fmla="*/ 11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7" h="138">
                    <a:moveTo>
                      <a:pt x="130" y="15"/>
                    </a:moveTo>
                    <a:cubicBezTo>
                      <a:pt x="128" y="13"/>
                      <a:pt x="125" y="16"/>
                      <a:pt x="122" y="17"/>
                    </a:cubicBezTo>
                    <a:cubicBezTo>
                      <a:pt x="118" y="18"/>
                      <a:pt x="107" y="9"/>
                      <a:pt x="104" y="4"/>
                    </a:cubicBezTo>
                    <a:cubicBezTo>
                      <a:pt x="101" y="0"/>
                      <a:pt x="96" y="4"/>
                      <a:pt x="99" y="7"/>
                    </a:cubicBezTo>
                    <a:cubicBezTo>
                      <a:pt x="101" y="10"/>
                      <a:pt x="98" y="11"/>
                      <a:pt x="98" y="15"/>
                    </a:cubicBezTo>
                    <a:cubicBezTo>
                      <a:pt x="98" y="19"/>
                      <a:pt x="95" y="19"/>
                      <a:pt x="96" y="22"/>
                    </a:cubicBezTo>
                    <a:cubicBezTo>
                      <a:pt x="96" y="25"/>
                      <a:pt x="92" y="25"/>
                      <a:pt x="89" y="25"/>
                    </a:cubicBezTo>
                    <a:cubicBezTo>
                      <a:pt x="86" y="26"/>
                      <a:pt x="89" y="28"/>
                      <a:pt x="86" y="30"/>
                    </a:cubicBezTo>
                    <a:cubicBezTo>
                      <a:pt x="83" y="31"/>
                      <a:pt x="83" y="34"/>
                      <a:pt x="85" y="35"/>
                    </a:cubicBezTo>
                    <a:cubicBezTo>
                      <a:pt x="86" y="36"/>
                      <a:pt x="85" y="39"/>
                      <a:pt x="85" y="41"/>
                    </a:cubicBezTo>
                    <a:cubicBezTo>
                      <a:pt x="84" y="43"/>
                      <a:pt x="87" y="41"/>
                      <a:pt x="89" y="39"/>
                    </a:cubicBezTo>
                    <a:cubicBezTo>
                      <a:pt x="91" y="37"/>
                      <a:pt x="93" y="40"/>
                      <a:pt x="93" y="38"/>
                    </a:cubicBezTo>
                    <a:cubicBezTo>
                      <a:pt x="94" y="36"/>
                      <a:pt x="88" y="35"/>
                      <a:pt x="88" y="32"/>
                    </a:cubicBezTo>
                    <a:cubicBezTo>
                      <a:pt x="89" y="30"/>
                      <a:pt x="92" y="33"/>
                      <a:pt x="95" y="31"/>
                    </a:cubicBezTo>
                    <a:cubicBezTo>
                      <a:pt x="98" y="30"/>
                      <a:pt x="103" y="31"/>
                      <a:pt x="107" y="34"/>
                    </a:cubicBezTo>
                    <a:cubicBezTo>
                      <a:pt x="111" y="37"/>
                      <a:pt x="112" y="36"/>
                      <a:pt x="112" y="32"/>
                    </a:cubicBezTo>
                    <a:cubicBezTo>
                      <a:pt x="113" y="29"/>
                      <a:pt x="118" y="27"/>
                      <a:pt x="124" y="27"/>
                    </a:cubicBezTo>
                    <a:cubicBezTo>
                      <a:pt x="129" y="27"/>
                      <a:pt x="130" y="24"/>
                      <a:pt x="128" y="23"/>
                    </a:cubicBezTo>
                    <a:cubicBezTo>
                      <a:pt x="127" y="22"/>
                      <a:pt x="137" y="15"/>
                      <a:pt x="137" y="13"/>
                    </a:cubicBezTo>
                    <a:cubicBezTo>
                      <a:pt x="137" y="11"/>
                      <a:pt x="131" y="17"/>
                      <a:pt x="130" y="15"/>
                    </a:cubicBezTo>
                    <a:close/>
                    <a:moveTo>
                      <a:pt x="86" y="48"/>
                    </a:moveTo>
                    <a:cubicBezTo>
                      <a:pt x="84" y="49"/>
                      <a:pt x="82" y="56"/>
                      <a:pt x="84" y="59"/>
                    </a:cubicBezTo>
                    <a:cubicBezTo>
                      <a:pt x="87" y="61"/>
                      <a:pt x="80" y="65"/>
                      <a:pt x="80" y="69"/>
                    </a:cubicBezTo>
                    <a:cubicBezTo>
                      <a:pt x="81" y="74"/>
                      <a:pt x="76" y="74"/>
                      <a:pt x="75" y="77"/>
                    </a:cubicBezTo>
                    <a:cubicBezTo>
                      <a:pt x="75" y="80"/>
                      <a:pt x="72" y="80"/>
                      <a:pt x="68" y="83"/>
                    </a:cubicBezTo>
                    <a:cubicBezTo>
                      <a:pt x="64" y="86"/>
                      <a:pt x="62" y="82"/>
                      <a:pt x="63" y="80"/>
                    </a:cubicBezTo>
                    <a:cubicBezTo>
                      <a:pt x="64" y="78"/>
                      <a:pt x="57" y="81"/>
                      <a:pt x="57" y="87"/>
                    </a:cubicBezTo>
                    <a:cubicBezTo>
                      <a:pt x="57" y="92"/>
                      <a:pt x="50" y="92"/>
                      <a:pt x="52" y="95"/>
                    </a:cubicBezTo>
                    <a:cubicBezTo>
                      <a:pt x="54" y="97"/>
                      <a:pt x="47" y="99"/>
                      <a:pt x="47" y="96"/>
                    </a:cubicBezTo>
                    <a:cubicBezTo>
                      <a:pt x="47" y="94"/>
                      <a:pt x="43" y="95"/>
                      <a:pt x="37" y="98"/>
                    </a:cubicBezTo>
                    <a:cubicBezTo>
                      <a:pt x="32" y="100"/>
                      <a:pt x="28" y="95"/>
                      <a:pt x="25" y="98"/>
                    </a:cubicBezTo>
                    <a:cubicBezTo>
                      <a:pt x="22" y="101"/>
                      <a:pt x="17" y="107"/>
                      <a:pt x="13" y="108"/>
                    </a:cubicBezTo>
                    <a:cubicBezTo>
                      <a:pt x="9" y="108"/>
                      <a:pt x="11" y="113"/>
                      <a:pt x="13" y="112"/>
                    </a:cubicBezTo>
                    <a:cubicBezTo>
                      <a:pt x="16" y="111"/>
                      <a:pt x="20" y="112"/>
                      <a:pt x="22" y="110"/>
                    </a:cubicBezTo>
                    <a:cubicBezTo>
                      <a:pt x="23" y="108"/>
                      <a:pt x="35" y="105"/>
                      <a:pt x="42" y="105"/>
                    </a:cubicBezTo>
                    <a:cubicBezTo>
                      <a:pt x="49" y="105"/>
                      <a:pt x="45" y="109"/>
                      <a:pt x="45" y="112"/>
                    </a:cubicBezTo>
                    <a:cubicBezTo>
                      <a:pt x="46" y="116"/>
                      <a:pt x="52" y="115"/>
                      <a:pt x="55" y="112"/>
                    </a:cubicBezTo>
                    <a:cubicBezTo>
                      <a:pt x="58" y="108"/>
                      <a:pt x="60" y="109"/>
                      <a:pt x="58" y="106"/>
                    </a:cubicBezTo>
                    <a:cubicBezTo>
                      <a:pt x="55" y="104"/>
                      <a:pt x="58" y="102"/>
                      <a:pt x="60" y="105"/>
                    </a:cubicBezTo>
                    <a:cubicBezTo>
                      <a:pt x="62" y="108"/>
                      <a:pt x="68" y="108"/>
                      <a:pt x="70" y="104"/>
                    </a:cubicBezTo>
                    <a:cubicBezTo>
                      <a:pt x="73" y="101"/>
                      <a:pt x="73" y="105"/>
                      <a:pt x="76" y="105"/>
                    </a:cubicBezTo>
                    <a:cubicBezTo>
                      <a:pt x="79" y="105"/>
                      <a:pt x="81" y="98"/>
                      <a:pt x="81" y="100"/>
                    </a:cubicBezTo>
                    <a:cubicBezTo>
                      <a:pt x="81" y="103"/>
                      <a:pt x="86" y="102"/>
                      <a:pt x="89" y="99"/>
                    </a:cubicBezTo>
                    <a:cubicBezTo>
                      <a:pt x="91" y="96"/>
                      <a:pt x="89" y="90"/>
                      <a:pt x="91" y="88"/>
                    </a:cubicBezTo>
                    <a:cubicBezTo>
                      <a:pt x="93" y="85"/>
                      <a:pt x="94" y="79"/>
                      <a:pt x="93" y="75"/>
                    </a:cubicBezTo>
                    <a:cubicBezTo>
                      <a:pt x="91" y="72"/>
                      <a:pt x="97" y="69"/>
                      <a:pt x="100" y="66"/>
                    </a:cubicBezTo>
                    <a:cubicBezTo>
                      <a:pt x="103" y="64"/>
                      <a:pt x="96" y="49"/>
                      <a:pt x="96" y="45"/>
                    </a:cubicBezTo>
                    <a:cubicBezTo>
                      <a:pt x="96" y="41"/>
                      <a:pt x="88" y="47"/>
                      <a:pt x="86" y="48"/>
                    </a:cubicBezTo>
                    <a:close/>
                    <a:moveTo>
                      <a:pt x="34" y="110"/>
                    </a:moveTo>
                    <a:cubicBezTo>
                      <a:pt x="33" y="112"/>
                      <a:pt x="30" y="111"/>
                      <a:pt x="26" y="112"/>
                    </a:cubicBezTo>
                    <a:cubicBezTo>
                      <a:pt x="22" y="113"/>
                      <a:pt x="22" y="122"/>
                      <a:pt x="25" y="123"/>
                    </a:cubicBezTo>
                    <a:cubicBezTo>
                      <a:pt x="27" y="123"/>
                      <a:pt x="29" y="123"/>
                      <a:pt x="29" y="120"/>
                    </a:cubicBezTo>
                    <a:cubicBezTo>
                      <a:pt x="30" y="118"/>
                      <a:pt x="34" y="117"/>
                      <a:pt x="36" y="118"/>
                    </a:cubicBezTo>
                    <a:cubicBezTo>
                      <a:pt x="39" y="119"/>
                      <a:pt x="42" y="114"/>
                      <a:pt x="42" y="111"/>
                    </a:cubicBezTo>
                    <a:cubicBezTo>
                      <a:pt x="42" y="107"/>
                      <a:pt x="35" y="107"/>
                      <a:pt x="34" y="110"/>
                    </a:cubicBezTo>
                    <a:close/>
                    <a:moveTo>
                      <a:pt x="17" y="119"/>
                    </a:moveTo>
                    <a:cubicBezTo>
                      <a:pt x="17" y="117"/>
                      <a:pt x="12" y="117"/>
                      <a:pt x="12" y="115"/>
                    </a:cubicBezTo>
                    <a:cubicBezTo>
                      <a:pt x="11" y="113"/>
                      <a:pt x="8" y="114"/>
                      <a:pt x="4" y="117"/>
                    </a:cubicBezTo>
                    <a:cubicBezTo>
                      <a:pt x="1" y="119"/>
                      <a:pt x="0" y="120"/>
                      <a:pt x="1" y="122"/>
                    </a:cubicBezTo>
                    <a:cubicBezTo>
                      <a:pt x="2" y="125"/>
                      <a:pt x="5" y="123"/>
                      <a:pt x="6" y="120"/>
                    </a:cubicBezTo>
                    <a:cubicBezTo>
                      <a:pt x="6" y="117"/>
                      <a:pt x="9" y="124"/>
                      <a:pt x="7" y="128"/>
                    </a:cubicBezTo>
                    <a:cubicBezTo>
                      <a:pt x="5" y="132"/>
                      <a:pt x="7" y="138"/>
                      <a:pt x="10" y="138"/>
                    </a:cubicBezTo>
                    <a:cubicBezTo>
                      <a:pt x="12" y="137"/>
                      <a:pt x="15" y="129"/>
                      <a:pt x="19" y="124"/>
                    </a:cubicBezTo>
                    <a:cubicBezTo>
                      <a:pt x="22" y="120"/>
                      <a:pt x="17" y="121"/>
                      <a:pt x="17" y="1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5" name="Freeform 150">
                <a:extLst>
                  <a:ext uri="{FF2B5EF4-FFF2-40B4-BE49-F238E27FC236}">
                    <a16:creationId xmlns:a16="http://schemas.microsoft.com/office/drawing/2014/main" id="{7F95A7AE-37A9-40E4-AF5B-60A72385A3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92385" y="2981876"/>
                <a:ext cx="1112942" cy="770401"/>
              </a:xfrm>
              <a:custGeom>
                <a:avLst/>
                <a:gdLst>
                  <a:gd name="T0" fmla="*/ 459 w 483"/>
                  <a:gd name="T1" fmla="*/ 62 h 334"/>
                  <a:gd name="T2" fmla="*/ 436 w 483"/>
                  <a:gd name="T3" fmla="*/ 45 h 334"/>
                  <a:gd name="T4" fmla="*/ 416 w 483"/>
                  <a:gd name="T5" fmla="*/ 18 h 334"/>
                  <a:gd name="T6" fmla="*/ 388 w 483"/>
                  <a:gd name="T7" fmla="*/ 1 h 334"/>
                  <a:gd name="T8" fmla="*/ 369 w 483"/>
                  <a:gd name="T9" fmla="*/ 15 h 334"/>
                  <a:gd name="T10" fmla="*/ 353 w 483"/>
                  <a:gd name="T11" fmla="*/ 38 h 334"/>
                  <a:gd name="T12" fmla="*/ 329 w 483"/>
                  <a:gd name="T13" fmla="*/ 52 h 334"/>
                  <a:gd name="T14" fmla="*/ 344 w 483"/>
                  <a:gd name="T15" fmla="*/ 62 h 334"/>
                  <a:gd name="T16" fmla="*/ 343 w 483"/>
                  <a:gd name="T17" fmla="*/ 75 h 334"/>
                  <a:gd name="T18" fmla="*/ 301 w 483"/>
                  <a:gd name="T19" fmla="*/ 90 h 334"/>
                  <a:gd name="T20" fmla="*/ 271 w 483"/>
                  <a:gd name="T21" fmla="*/ 116 h 334"/>
                  <a:gd name="T22" fmla="*/ 225 w 483"/>
                  <a:gd name="T23" fmla="*/ 118 h 334"/>
                  <a:gd name="T24" fmla="*/ 172 w 483"/>
                  <a:gd name="T25" fmla="*/ 111 h 334"/>
                  <a:gd name="T26" fmla="*/ 150 w 483"/>
                  <a:gd name="T27" fmla="*/ 89 h 334"/>
                  <a:gd name="T28" fmla="*/ 130 w 483"/>
                  <a:gd name="T29" fmla="*/ 64 h 334"/>
                  <a:gd name="T30" fmla="*/ 109 w 483"/>
                  <a:gd name="T31" fmla="*/ 46 h 334"/>
                  <a:gd name="T32" fmla="*/ 98 w 483"/>
                  <a:gd name="T33" fmla="*/ 54 h 334"/>
                  <a:gd name="T34" fmla="*/ 79 w 483"/>
                  <a:gd name="T35" fmla="*/ 69 h 334"/>
                  <a:gd name="T36" fmla="*/ 63 w 483"/>
                  <a:gd name="T37" fmla="*/ 86 h 334"/>
                  <a:gd name="T38" fmla="*/ 56 w 483"/>
                  <a:gd name="T39" fmla="*/ 107 h 334"/>
                  <a:gd name="T40" fmla="*/ 37 w 483"/>
                  <a:gd name="T41" fmla="*/ 125 h 334"/>
                  <a:gd name="T42" fmla="*/ 14 w 483"/>
                  <a:gd name="T43" fmla="*/ 132 h 334"/>
                  <a:gd name="T44" fmla="*/ 0 w 483"/>
                  <a:gd name="T45" fmla="*/ 143 h 334"/>
                  <a:gd name="T46" fmla="*/ 11 w 483"/>
                  <a:gd name="T47" fmla="*/ 166 h 334"/>
                  <a:gd name="T48" fmla="*/ 28 w 483"/>
                  <a:gd name="T49" fmla="*/ 181 h 334"/>
                  <a:gd name="T50" fmla="*/ 42 w 483"/>
                  <a:gd name="T51" fmla="*/ 176 h 334"/>
                  <a:gd name="T52" fmla="*/ 40 w 483"/>
                  <a:gd name="T53" fmla="*/ 197 h 334"/>
                  <a:gd name="T54" fmla="*/ 40 w 483"/>
                  <a:gd name="T55" fmla="*/ 217 h 334"/>
                  <a:gd name="T56" fmla="*/ 55 w 483"/>
                  <a:gd name="T57" fmla="*/ 229 h 334"/>
                  <a:gd name="T58" fmla="*/ 98 w 483"/>
                  <a:gd name="T59" fmla="*/ 247 h 334"/>
                  <a:gd name="T60" fmla="*/ 116 w 483"/>
                  <a:gd name="T61" fmla="*/ 251 h 334"/>
                  <a:gd name="T62" fmla="*/ 131 w 483"/>
                  <a:gd name="T63" fmla="*/ 248 h 334"/>
                  <a:gd name="T64" fmla="*/ 150 w 483"/>
                  <a:gd name="T65" fmla="*/ 243 h 334"/>
                  <a:gd name="T66" fmla="*/ 173 w 483"/>
                  <a:gd name="T67" fmla="*/ 243 h 334"/>
                  <a:gd name="T68" fmla="*/ 187 w 483"/>
                  <a:gd name="T69" fmla="*/ 251 h 334"/>
                  <a:gd name="T70" fmla="*/ 183 w 483"/>
                  <a:gd name="T71" fmla="*/ 282 h 334"/>
                  <a:gd name="T72" fmla="*/ 195 w 483"/>
                  <a:gd name="T73" fmla="*/ 299 h 334"/>
                  <a:gd name="T74" fmla="*/ 213 w 483"/>
                  <a:gd name="T75" fmla="*/ 307 h 334"/>
                  <a:gd name="T76" fmla="*/ 226 w 483"/>
                  <a:gd name="T77" fmla="*/ 294 h 334"/>
                  <a:gd name="T78" fmla="*/ 251 w 483"/>
                  <a:gd name="T79" fmla="*/ 292 h 334"/>
                  <a:gd name="T80" fmla="*/ 268 w 483"/>
                  <a:gd name="T81" fmla="*/ 303 h 334"/>
                  <a:gd name="T82" fmla="*/ 281 w 483"/>
                  <a:gd name="T83" fmla="*/ 313 h 334"/>
                  <a:gd name="T84" fmla="*/ 318 w 483"/>
                  <a:gd name="T85" fmla="*/ 294 h 334"/>
                  <a:gd name="T86" fmla="*/ 346 w 483"/>
                  <a:gd name="T87" fmla="*/ 279 h 334"/>
                  <a:gd name="T88" fmla="*/ 360 w 483"/>
                  <a:gd name="T89" fmla="*/ 263 h 334"/>
                  <a:gd name="T90" fmla="*/ 373 w 483"/>
                  <a:gd name="T91" fmla="*/ 246 h 334"/>
                  <a:gd name="T92" fmla="*/ 376 w 483"/>
                  <a:gd name="T93" fmla="*/ 230 h 334"/>
                  <a:gd name="T94" fmla="*/ 372 w 483"/>
                  <a:gd name="T95" fmla="*/ 218 h 334"/>
                  <a:gd name="T96" fmla="*/ 370 w 483"/>
                  <a:gd name="T97" fmla="*/ 207 h 334"/>
                  <a:gd name="T98" fmla="*/ 360 w 483"/>
                  <a:gd name="T99" fmla="*/ 180 h 334"/>
                  <a:gd name="T100" fmla="*/ 382 w 483"/>
                  <a:gd name="T101" fmla="*/ 167 h 334"/>
                  <a:gd name="T102" fmla="*/ 354 w 483"/>
                  <a:gd name="T103" fmla="*/ 159 h 334"/>
                  <a:gd name="T104" fmla="*/ 365 w 483"/>
                  <a:gd name="T105" fmla="*/ 137 h 334"/>
                  <a:gd name="T106" fmla="*/ 378 w 483"/>
                  <a:gd name="T107" fmla="*/ 149 h 334"/>
                  <a:gd name="T108" fmla="*/ 414 w 483"/>
                  <a:gd name="T109" fmla="*/ 128 h 334"/>
                  <a:gd name="T110" fmla="*/ 432 w 483"/>
                  <a:gd name="T111" fmla="*/ 120 h 334"/>
                  <a:gd name="T112" fmla="*/ 452 w 483"/>
                  <a:gd name="T113" fmla="*/ 112 h 334"/>
                  <a:gd name="T114" fmla="*/ 454 w 483"/>
                  <a:gd name="T115" fmla="*/ 91 h 334"/>
                  <a:gd name="T116" fmla="*/ 476 w 483"/>
                  <a:gd name="T117" fmla="*/ 76 h 334"/>
                  <a:gd name="T118" fmla="*/ 368 w 483"/>
                  <a:gd name="T119" fmla="*/ 298 h 334"/>
                  <a:gd name="T120" fmla="*/ 271 w 483"/>
                  <a:gd name="T121" fmla="*/ 32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83" h="334">
                    <a:moveTo>
                      <a:pt x="480" y="59"/>
                    </a:moveTo>
                    <a:cubicBezTo>
                      <a:pt x="480" y="55"/>
                      <a:pt x="475" y="56"/>
                      <a:pt x="474" y="58"/>
                    </a:cubicBezTo>
                    <a:cubicBezTo>
                      <a:pt x="472" y="59"/>
                      <a:pt x="467" y="58"/>
                      <a:pt x="466" y="60"/>
                    </a:cubicBezTo>
                    <a:cubicBezTo>
                      <a:pt x="465" y="63"/>
                      <a:pt x="462" y="62"/>
                      <a:pt x="459" y="62"/>
                    </a:cubicBezTo>
                    <a:cubicBezTo>
                      <a:pt x="456" y="63"/>
                      <a:pt x="451" y="61"/>
                      <a:pt x="451" y="59"/>
                    </a:cubicBezTo>
                    <a:cubicBezTo>
                      <a:pt x="451" y="57"/>
                      <a:pt x="449" y="55"/>
                      <a:pt x="449" y="52"/>
                    </a:cubicBezTo>
                    <a:cubicBezTo>
                      <a:pt x="450" y="50"/>
                      <a:pt x="446" y="51"/>
                      <a:pt x="444" y="48"/>
                    </a:cubicBezTo>
                    <a:cubicBezTo>
                      <a:pt x="441" y="46"/>
                      <a:pt x="436" y="44"/>
                      <a:pt x="436" y="45"/>
                    </a:cubicBezTo>
                    <a:cubicBezTo>
                      <a:pt x="435" y="45"/>
                      <a:pt x="432" y="42"/>
                      <a:pt x="428" y="42"/>
                    </a:cubicBezTo>
                    <a:cubicBezTo>
                      <a:pt x="424" y="42"/>
                      <a:pt x="424" y="39"/>
                      <a:pt x="425" y="37"/>
                    </a:cubicBezTo>
                    <a:cubicBezTo>
                      <a:pt x="425" y="36"/>
                      <a:pt x="421" y="31"/>
                      <a:pt x="421" y="28"/>
                    </a:cubicBezTo>
                    <a:cubicBezTo>
                      <a:pt x="420" y="25"/>
                      <a:pt x="417" y="24"/>
                      <a:pt x="416" y="18"/>
                    </a:cubicBezTo>
                    <a:cubicBezTo>
                      <a:pt x="415" y="12"/>
                      <a:pt x="411" y="14"/>
                      <a:pt x="412" y="11"/>
                    </a:cubicBezTo>
                    <a:cubicBezTo>
                      <a:pt x="413" y="8"/>
                      <a:pt x="408" y="7"/>
                      <a:pt x="407" y="5"/>
                    </a:cubicBezTo>
                    <a:cubicBezTo>
                      <a:pt x="406" y="3"/>
                      <a:pt x="401" y="4"/>
                      <a:pt x="397" y="2"/>
                    </a:cubicBezTo>
                    <a:cubicBezTo>
                      <a:pt x="393" y="0"/>
                      <a:pt x="391" y="2"/>
                      <a:pt x="388" y="1"/>
                    </a:cubicBezTo>
                    <a:cubicBezTo>
                      <a:pt x="385" y="0"/>
                      <a:pt x="377" y="2"/>
                      <a:pt x="376" y="2"/>
                    </a:cubicBezTo>
                    <a:cubicBezTo>
                      <a:pt x="375" y="2"/>
                      <a:pt x="369" y="0"/>
                      <a:pt x="366" y="5"/>
                    </a:cubicBezTo>
                    <a:cubicBezTo>
                      <a:pt x="363" y="9"/>
                      <a:pt x="365" y="9"/>
                      <a:pt x="367" y="9"/>
                    </a:cubicBezTo>
                    <a:cubicBezTo>
                      <a:pt x="368" y="9"/>
                      <a:pt x="369" y="13"/>
                      <a:pt x="369" y="15"/>
                    </a:cubicBezTo>
                    <a:cubicBezTo>
                      <a:pt x="369" y="16"/>
                      <a:pt x="367" y="18"/>
                      <a:pt x="365" y="19"/>
                    </a:cubicBezTo>
                    <a:cubicBezTo>
                      <a:pt x="364" y="19"/>
                      <a:pt x="361" y="25"/>
                      <a:pt x="360" y="26"/>
                    </a:cubicBezTo>
                    <a:cubicBezTo>
                      <a:pt x="360" y="28"/>
                      <a:pt x="356" y="33"/>
                      <a:pt x="357" y="35"/>
                    </a:cubicBezTo>
                    <a:cubicBezTo>
                      <a:pt x="357" y="36"/>
                      <a:pt x="355" y="38"/>
                      <a:pt x="353" y="38"/>
                    </a:cubicBezTo>
                    <a:cubicBezTo>
                      <a:pt x="351" y="39"/>
                      <a:pt x="347" y="42"/>
                      <a:pt x="345" y="42"/>
                    </a:cubicBezTo>
                    <a:cubicBezTo>
                      <a:pt x="344" y="43"/>
                      <a:pt x="338" y="42"/>
                      <a:pt x="338" y="40"/>
                    </a:cubicBezTo>
                    <a:cubicBezTo>
                      <a:pt x="337" y="40"/>
                      <a:pt x="337" y="39"/>
                      <a:pt x="336" y="39"/>
                    </a:cubicBezTo>
                    <a:cubicBezTo>
                      <a:pt x="329" y="52"/>
                      <a:pt x="329" y="52"/>
                      <a:pt x="329" y="52"/>
                    </a:cubicBezTo>
                    <a:cubicBezTo>
                      <a:pt x="329" y="56"/>
                      <a:pt x="329" y="56"/>
                      <a:pt x="329" y="56"/>
                    </a:cubicBezTo>
                    <a:cubicBezTo>
                      <a:pt x="329" y="56"/>
                      <a:pt x="325" y="57"/>
                      <a:pt x="328" y="60"/>
                    </a:cubicBezTo>
                    <a:cubicBezTo>
                      <a:pt x="331" y="63"/>
                      <a:pt x="331" y="61"/>
                      <a:pt x="336" y="61"/>
                    </a:cubicBezTo>
                    <a:cubicBezTo>
                      <a:pt x="341" y="61"/>
                      <a:pt x="343" y="64"/>
                      <a:pt x="344" y="62"/>
                    </a:cubicBezTo>
                    <a:cubicBezTo>
                      <a:pt x="345" y="59"/>
                      <a:pt x="349" y="57"/>
                      <a:pt x="352" y="61"/>
                    </a:cubicBezTo>
                    <a:cubicBezTo>
                      <a:pt x="354" y="64"/>
                      <a:pt x="362" y="69"/>
                      <a:pt x="362" y="71"/>
                    </a:cubicBezTo>
                    <a:cubicBezTo>
                      <a:pt x="361" y="74"/>
                      <a:pt x="357" y="74"/>
                      <a:pt x="354" y="73"/>
                    </a:cubicBezTo>
                    <a:cubicBezTo>
                      <a:pt x="351" y="71"/>
                      <a:pt x="346" y="75"/>
                      <a:pt x="343" y="75"/>
                    </a:cubicBezTo>
                    <a:cubicBezTo>
                      <a:pt x="340" y="75"/>
                      <a:pt x="337" y="76"/>
                      <a:pt x="333" y="79"/>
                    </a:cubicBezTo>
                    <a:cubicBezTo>
                      <a:pt x="330" y="82"/>
                      <a:pt x="331" y="85"/>
                      <a:pt x="326" y="85"/>
                    </a:cubicBezTo>
                    <a:cubicBezTo>
                      <a:pt x="322" y="86"/>
                      <a:pt x="319" y="85"/>
                      <a:pt x="314" y="89"/>
                    </a:cubicBezTo>
                    <a:cubicBezTo>
                      <a:pt x="309" y="93"/>
                      <a:pt x="303" y="91"/>
                      <a:pt x="301" y="90"/>
                    </a:cubicBezTo>
                    <a:cubicBezTo>
                      <a:pt x="299" y="89"/>
                      <a:pt x="296" y="89"/>
                      <a:pt x="294" y="92"/>
                    </a:cubicBezTo>
                    <a:cubicBezTo>
                      <a:pt x="292" y="96"/>
                      <a:pt x="296" y="97"/>
                      <a:pt x="296" y="102"/>
                    </a:cubicBezTo>
                    <a:cubicBezTo>
                      <a:pt x="295" y="106"/>
                      <a:pt x="290" y="105"/>
                      <a:pt x="286" y="109"/>
                    </a:cubicBezTo>
                    <a:cubicBezTo>
                      <a:pt x="282" y="114"/>
                      <a:pt x="275" y="116"/>
                      <a:pt x="271" y="116"/>
                    </a:cubicBezTo>
                    <a:cubicBezTo>
                      <a:pt x="268" y="115"/>
                      <a:pt x="260" y="113"/>
                      <a:pt x="253" y="116"/>
                    </a:cubicBezTo>
                    <a:cubicBezTo>
                      <a:pt x="246" y="119"/>
                      <a:pt x="242" y="124"/>
                      <a:pt x="239" y="123"/>
                    </a:cubicBezTo>
                    <a:cubicBezTo>
                      <a:pt x="237" y="123"/>
                      <a:pt x="237" y="120"/>
                      <a:pt x="233" y="120"/>
                    </a:cubicBezTo>
                    <a:cubicBezTo>
                      <a:pt x="229" y="121"/>
                      <a:pt x="227" y="120"/>
                      <a:pt x="225" y="118"/>
                    </a:cubicBezTo>
                    <a:cubicBezTo>
                      <a:pt x="222" y="117"/>
                      <a:pt x="220" y="119"/>
                      <a:pt x="216" y="116"/>
                    </a:cubicBezTo>
                    <a:cubicBezTo>
                      <a:pt x="212" y="113"/>
                      <a:pt x="204" y="113"/>
                      <a:pt x="201" y="113"/>
                    </a:cubicBezTo>
                    <a:cubicBezTo>
                      <a:pt x="198" y="112"/>
                      <a:pt x="186" y="113"/>
                      <a:pt x="182" y="112"/>
                    </a:cubicBezTo>
                    <a:cubicBezTo>
                      <a:pt x="178" y="112"/>
                      <a:pt x="172" y="113"/>
                      <a:pt x="172" y="111"/>
                    </a:cubicBezTo>
                    <a:cubicBezTo>
                      <a:pt x="171" y="109"/>
                      <a:pt x="168" y="108"/>
                      <a:pt x="167" y="103"/>
                    </a:cubicBezTo>
                    <a:cubicBezTo>
                      <a:pt x="166" y="98"/>
                      <a:pt x="164" y="97"/>
                      <a:pt x="161" y="96"/>
                    </a:cubicBezTo>
                    <a:cubicBezTo>
                      <a:pt x="158" y="96"/>
                      <a:pt x="158" y="93"/>
                      <a:pt x="156" y="93"/>
                    </a:cubicBezTo>
                    <a:cubicBezTo>
                      <a:pt x="155" y="93"/>
                      <a:pt x="153" y="89"/>
                      <a:pt x="150" y="89"/>
                    </a:cubicBezTo>
                    <a:cubicBezTo>
                      <a:pt x="146" y="89"/>
                      <a:pt x="133" y="88"/>
                      <a:pt x="132" y="85"/>
                    </a:cubicBezTo>
                    <a:cubicBezTo>
                      <a:pt x="130" y="82"/>
                      <a:pt x="133" y="81"/>
                      <a:pt x="133" y="78"/>
                    </a:cubicBezTo>
                    <a:cubicBezTo>
                      <a:pt x="133" y="75"/>
                      <a:pt x="135" y="71"/>
                      <a:pt x="134" y="70"/>
                    </a:cubicBezTo>
                    <a:cubicBezTo>
                      <a:pt x="132" y="69"/>
                      <a:pt x="130" y="66"/>
                      <a:pt x="130" y="64"/>
                    </a:cubicBezTo>
                    <a:cubicBezTo>
                      <a:pt x="129" y="62"/>
                      <a:pt x="125" y="58"/>
                      <a:pt x="123" y="58"/>
                    </a:cubicBezTo>
                    <a:cubicBezTo>
                      <a:pt x="120" y="58"/>
                      <a:pt x="118" y="56"/>
                      <a:pt x="116" y="54"/>
                    </a:cubicBezTo>
                    <a:cubicBezTo>
                      <a:pt x="113" y="52"/>
                      <a:pt x="111" y="52"/>
                      <a:pt x="110" y="47"/>
                    </a:cubicBezTo>
                    <a:cubicBezTo>
                      <a:pt x="110" y="47"/>
                      <a:pt x="110" y="46"/>
                      <a:pt x="109" y="46"/>
                    </a:cubicBezTo>
                    <a:cubicBezTo>
                      <a:pt x="109" y="46"/>
                      <a:pt x="107" y="45"/>
                      <a:pt x="106" y="45"/>
                    </a:cubicBezTo>
                    <a:cubicBezTo>
                      <a:pt x="106" y="45"/>
                      <a:pt x="105" y="45"/>
                      <a:pt x="104" y="44"/>
                    </a:cubicBezTo>
                    <a:cubicBezTo>
                      <a:pt x="104" y="47"/>
                      <a:pt x="102" y="48"/>
                      <a:pt x="102" y="49"/>
                    </a:cubicBezTo>
                    <a:cubicBezTo>
                      <a:pt x="102" y="51"/>
                      <a:pt x="101" y="54"/>
                      <a:pt x="98" y="54"/>
                    </a:cubicBezTo>
                    <a:cubicBezTo>
                      <a:pt x="95" y="54"/>
                      <a:pt x="93" y="56"/>
                      <a:pt x="93" y="60"/>
                    </a:cubicBezTo>
                    <a:cubicBezTo>
                      <a:pt x="93" y="64"/>
                      <a:pt x="95" y="65"/>
                      <a:pt x="94" y="66"/>
                    </a:cubicBezTo>
                    <a:cubicBezTo>
                      <a:pt x="93" y="68"/>
                      <a:pt x="88" y="70"/>
                      <a:pt x="86" y="69"/>
                    </a:cubicBezTo>
                    <a:cubicBezTo>
                      <a:pt x="85" y="68"/>
                      <a:pt x="82" y="69"/>
                      <a:pt x="79" y="69"/>
                    </a:cubicBezTo>
                    <a:cubicBezTo>
                      <a:pt x="76" y="68"/>
                      <a:pt x="74" y="65"/>
                      <a:pt x="74" y="69"/>
                    </a:cubicBezTo>
                    <a:cubicBezTo>
                      <a:pt x="73" y="72"/>
                      <a:pt x="67" y="83"/>
                      <a:pt x="69" y="84"/>
                    </a:cubicBezTo>
                    <a:cubicBezTo>
                      <a:pt x="70" y="85"/>
                      <a:pt x="71" y="88"/>
                      <a:pt x="69" y="88"/>
                    </a:cubicBezTo>
                    <a:cubicBezTo>
                      <a:pt x="66" y="88"/>
                      <a:pt x="64" y="87"/>
                      <a:pt x="63" y="86"/>
                    </a:cubicBezTo>
                    <a:cubicBezTo>
                      <a:pt x="62" y="85"/>
                      <a:pt x="58" y="88"/>
                      <a:pt x="55" y="88"/>
                    </a:cubicBezTo>
                    <a:cubicBezTo>
                      <a:pt x="54" y="88"/>
                      <a:pt x="49" y="90"/>
                      <a:pt x="51" y="91"/>
                    </a:cubicBezTo>
                    <a:cubicBezTo>
                      <a:pt x="52" y="92"/>
                      <a:pt x="52" y="96"/>
                      <a:pt x="52" y="98"/>
                    </a:cubicBezTo>
                    <a:cubicBezTo>
                      <a:pt x="52" y="100"/>
                      <a:pt x="56" y="105"/>
                      <a:pt x="56" y="107"/>
                    </a:cubicBezTo>
                    <a:cubicBezTo>
                      <a:pt x="55" y="109"/>
                      <a:pt x="51" y="111"/>
                      <a:pt x="51" y="113"/>
                    </a:cubicBezTo>
                    <a:cubicBezTo>
                      <a:pt x="51" y="115"/>
                      <a:pt x="52" y="117"/>
                      <a:pt x="51" y="118"/>
                    </a:cubicBezTo>
                    <a:cubicBezTo>
                      <a:pt x="50" y="118"/>
                      <a:pt x="46" y="120"/>
                      <a:pt x="44" y="121"/>
                    </a:cubicBezTo>
                    <a:cubicBezTo>
                      <a:pt x="42" y="123"/>
                      <a:pt x="39" y="123"/>
                      <a:pt x="37" y="125"/>
                    </a:cubicBezTo>
                    <a:cubicBezTo>
                      <a:pt x="36" y="127"/>
                      <a:pt x="35" y="129"/>
                      <a:pt x="31" y="129"/>
                    </a:cubicBezTo>
                    <a:cubicBezTo>
                      <a:pt x="28" y="128"/>
                      <a:pt x="26" y="128"/>
                      <a:pt x="24" y="131"/>
                    </a:cubicBezTo>
                    <a:cubicBezTo>
                      <a:pt x="21" y="134"/>
                      <a:pt x="21" y="132"/>
                      <a:pt x="19" y="134"/>
                    </a:cubicBezTo>
                    <a:cubicBezTo>
                      <a:pt x="17" y="135"/>
                      <a:pt x="15" y="133"/>
                      <a:pt x="14" y="132"/>
                    </a:cubicBezTo>
                    <a:cubicBezTo>
                      <a:pt x="12" y="132"/>
                      <a:pt x="11" y="134"/>
                      <a:pt x="9" y="134"/>
                    </a:cubicBezTo>
                    <a:cubicBezTo>
                      <a:pt x="8" y="134"/>
                      <a:pt x="6" y="136"/>
                      <a:pt x="5" y="137"/>
                    </a:cubicBezTo>
                    <a:cubicBezTo>
                      <a:pt x="3" y="137"/>
                      <a:pt x="1" y="137"/>
                      <a:pt x="1" y="139"/>
                    </a:cubicBezTo>
                    <a:cubicBezTo>
                      <a:pt x="1" y="140"/>
                      <a:pt x="1" y="142"/>
                      <a:pt x="0" y="143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1" y="150"/>
                      <a:pt x="1" y="150"/>
                      <a:pt x="1" y="150"/>
                    </a:cubicBezTo>
                    <a:cubicBezTo>
                      <a:pt x="1" y="150"/>
                      <a:pt x="9" y="152"/>
                      <a:pt x="9" y="155"/>
                    </a:cubicBezTo>
                    <a:cubicBezTo>
                      <a:pt x="9" y="157"/>
                      <a:pt x="11" y="166"/>
                      <a:pt x="11" y="166"/>
                    </a:cubicBezTo>
                    <a:cubicBezTo>
                      <a:pt x="11" y="166"/>
                      <a:pt x="10" y="166"/>
                      <a:pt x="10" y="166"/>
                    </a:cubicBezTo>
                    <a:cubicBezTo>
                      <a:pt x="13" y="168"/>
                      <a:pt x="18" y="171"/>
                      <a:pt x="18" y="172"/>
                    </a:cubicBezTo>
                    <a:cubicBezTo>
                      <a:pt x="18" y="173"/>
                      <a:pt x="18" y="176"/>
                      <a:pt x="22" y="178"/>
                    </a:cubicBezTo>
                    <a:cubicBezTo>
                      <a:pt x="24" y="179"/>
                      <a:pt x="27" y="180"/>
                      <a:pt x="28" y="181"/>
                    </a:cubicBezTo>
                    <a:cubicBezTo>
                      <a:pt x="28" y="181"/>
                      <a:pt x="28" y="180"/>
                      <a:pt x="28" y="180"/>
                    </a:cubicBezTo>
                    <a:cubicBezTo>
                      <a:pt x="32" y="180"/>
                      <a:pt x="32" y="180"/>
                      <a:pt x="32" y="180"/>
                    </a:cubicBezTo>
                    <a:cubicBezTo>
                      <a:pt x="32" y="180"/>
                      <a:pt x="32" y="181"/>
                      <a:pt x="33" y="182"/>
                    </a:cubicBezTo>
                    <a:cubicBezTo>
                      <a:pt x="34" y="179"/>
                      <a:pt x="40" y="176"/>
                      <a:pt x="42" y="176"/>
                    </a:cubicBezTo>
                    <a:cubicBezTo>
                      <a:pt x="45" y="177"/>
                      <a:pt x="52" y="182"/>
                      <a:pt x="52" y="184"/>
                    </a:cubicBezTo>
                    <a:cubicBezTo>
                      <a:pt x="51" y="186"/>
                      <a:pt x="46" y="193"/>
                      <a:pt x="44" y="194"/>
                    </a:cubicBezTo>
                    <a:cubicBezTo>
                      <a:pt x="43" y="194"/>
                      <a:pt x="42" y="194"/>
                      <a:pt x="40" y="194"/>
                    </a:cubicBezTo>
                    <a:cubicBezTo>
                      <a:pt x="40" y="195"/>
                      <a:pt x="40" y="196"/>
                      <a:pt x="40" y="197"/>
                    </a:cubicBezTo>
                    <a:cubicBezTo>
                      <a:pt x="40" y="198"/>
                      <a:pt x="43" y="201"/>
                      <a:pt x="44" y="204"/>
                    </a:cubicBezTo>
                    <a:cubicBezTo>
                      <a:pt x="46" y="207"/>
                      <a:pt x="42" y="209"/>
                      <a:pt x="39" y="207"/>
                    </a:cubicBezTo>
                    <a:cubicBezTo>
                      <a:pt x="37" y="205"/>
                      <a:pt x="36" y="209"/>
                      <a:pt x="38" y="210"/>
                    </a:cubicBezTo>
                    <a:cubicBezTo>
                      <a:pt x="39" y="212"/>
                      <a:pt x="38" y="216"/>
                      <a:pt x="40" y="217"/>
                    </a:cubicBezTo>
                    <a:cubicBezTo>
                      <a:pt x="43" y="217"/>
                      <a:pt x="45" y="221"/>
                      <a:pt x="47" y="221"/>
                    </a:cubicBezTo>
                    <a:cubicBezTo>
                      <a:pt x="50" y="221"/>
                      <a:pt x="52" y="225"/>
                      <a:pt x="52" y="225"/>
                    </a:cubicBezTo>
                    <a:cubicBezTo>
                      <a:pt x="52" y="225"/>
                      <a:pt x="55" y="228"/>
                      <a:pt x="55" y="229"/>
                    </a:cubicBezTo>
                    <a:cubicBezTo>
                      <a:pt x="55" y="229"/>
                      <a:pt x="55" y="229"/>
                      <a:pt x="55" y="229"/>
                    </a:cubicBezTo>
                    <a:cubicBezTo>
                      <a:pt x="58" y="229"/>
                      <a:pt x="60" y="229"/>
                      <a:pt x="60" y="228"/>
                    </a:cubicBezTo>
                    <a:cubicBezTo>
                      <a:pt x="60" y="227"/>
                      <a:pt x="64" y="227"/>
                      <a:pt x="67" y="229"/>
                    </a:cubicBezTo>
                    <a:cubicBezTo>
                      <a:pt x="69" y="232"/>
                      <a:pt x="79" y="238"/>
                      <a:pt x="83" y="241"/>
                    </a:cubicBezTo>
                    <a:cubicBezTo>
                      <a:pt x="87" y="244"/>
                      <a:pt x="95" y="248"/>
                      <a:pt x="98" y="247"/>
                    </a:cubicBezTo>
                    <a:cubicBezTo>
                      <a:pt x="101" y="247"/>
                      <a:pt x="104" y="249"/>
                      <a:pt x="109" y="249"/>
                    </a:cubicBezTo>
                    <a:cubicBezTo>
                      <a:pt x="110" y="249"/>
                      <a:pt x="110" y="249"/>
                      <a:pt x="111" y="249"/>
                    </a:cubicBezTo>
                    <a:cubicBezTo>
                      <a:pt x="111" y="249"/>
                      <a:pt x="113" y="249"/>
                      <a:pt x="113" y="247"/>
                    </a:cubicBezTo>
                    <a:cubicBezTo>
                      <a:pt x="115" y="245"/>
                      <a:pt x="117" y="249"/>
                      <a:pt x="116" y="251"/>
                    </a:cubicBezTo>
                    <a:cubicBezTo>
                      <a:pt x="116" y="253"/>
                      <a:pt x="116" y="254"/>
                      <a:pt x="116" y="255"/>
                    </a:cubicBezTo>
                    <a:cubicBezTo>
                      <a:pt x="117" y="254"/>
                      <a:pt x="118" y="253"/>
                      <a:pt x="118" y="252"/>
                    </a:cubicBezTo>
                    <a:cubicBezTo>
                      <a:pt x="120" y="248"/>
                      <a:pt x="122" y="248"/>
                      <a:pt x="124" y="247"/>
                    </a:cubicBezTo>
                    <a:cubicBezTo>
                      <a:pt x="126" y="245"/>
                      <a:pt x="127" y="246"/>
                      <a:pt x="131" y="248"/>
                    </a:cubicBezTo>
                    <a:cubicBezTo>
                      <a:pt x="134" y="249"/>
                      <a:pt x="135" y="246"/>
                      <a:pt x="140" y="250"/>
                    </a:cubicBezTo>
                    <a:cubicBezTo>
                      <a:pt x="141" y="250"/>
                      <a:pt x="142" y="249"/>
                      <a:pt x="143" y="249"/>
                    </a:cubicBezTo>
                    <a:cubicBezTo>
                      <a:pt x="144" y="249"/>
                      <a:pt x="145" y="247"/>
                      <a:pt x="146" y="246"/>
                    </a:cubicBezTo>
                    <a:cubicBezTo>
                      <a:pt x="148" y="244"/>
                      <a:pt x="148" y="242"/>
                      <a:pt x="150" y="243"/>
                    </a:cubicBezTo>
                    <a:cubicBezTo>
                      <a:pt x="152" y="243"/>
                      <a:pt x="153" y="240"/>
                      <a:pt x="157" y="238"/>
                    </a:cubicBezTo>
                    <a:cubicBezTo>
                      <a:pt x="161" y="236"/>
                      <a:pt x="164" y="239"/>
                      <a:pt x="166" y="238"/>
                    </a:cubicBezTo>
                    <a:cubicBezTo>
                      <a:pt x="168" y="236"/>
                      <a:pt x="170" y="236"/>
                      <a:pt x="170" y="237"/>
                    </a:cubicBezTo>
                    <a:cubicBezTo>
                      <a:pt x="170" y="239"/>
                      <a:pt x="173" y="241"/>
                      <a:pt x="173" y="243"/>
                    </a:cubicBezTo>
                    <a:cubicBezTo>
                      <a:pt x="174" y="244"/>
                      <a:pt x="177" y="245"/>
                      <a:pt x="178" y="245"/>
                    </a:cubicBezTo>
                    <a:cubicBezTo>
                      <a:pt x="179" y="245"/>
                      <a:pt x="179" y="244"/>
                      <a:pt x="179" y="244"/>
                    </a:cubicBezTo>
                    <a:cubicBezTo>
                      <a:pt x="181" y="243"/>
                      <a:pt x="185" y="244"/>
                      <a:pt x="185" y="247"/>
                    </a:cubicBezTo>
                    <a:cubicBezTo>
                      <a:pt x="185" y="249"/>
                      <a:pt x="185" y="251"/>
                      <a:pt x="187" y="251"/>
                    </a:cubicBezTo>
                    <a:cubicBezTo>
                      <a:pt x="188" y="251"/>
                      <a:pt x="190" y="251"/>
                      <a:pt x="190" y="255"/>
                    </a:cubicBezTo>
                    <a:cubicBezTo>
                      <a:pt x="190" y="259"/>
                      <a:pt x="191" y="263"/>
                      <a:pt x="188" y="267"/>
                    </a:cubicBezTo>
                    <a:cubicBezTo>
                      <a:pt x="184" y="270"/>
                      <a:pt x="180" y="276"/>
                      <a:pt x="181" y="278"/>
                    </a:cubicBezTo>
                    <a:cubicBezTo>
                      <a:pt x="182" y="280"/>
                      <a:pt x="180" y="283"/>
                      <a:pt x="183" y="282"/>
                    </a:cubicBezTo>
                    <a:cubicBezTo>
                      <a:pt x="185" y="281"/>
                      <a:pt x="191" y="282"/>
                      <a:pt x="190" y="283"/>
                    </a:cubicBezTo>
                    <a:cubicBezTo>
                      <a:pt x="189" y="285"/>
                      <a:pt x="190" y="290"/>
                      <a:pt x="192" y="290"/>
                    </a:cubicBezTo>
                    <a:cubicBezTo>
                      <a:pt x="195" y="290"/>
                      <a:pt x="196" y="291"/>
                      <a:pt x="195" y="294"/>
                    </a:cubicBezTo>
                    <a:cubicBezTo>
                      <a:pt x="195" y="296"/>
                      <a:pt x="194" y="299"/>
                      <a:pt x="195" y="299"/>
                    </a:cubicBezTo>
                    <a:cubicBezTo>
                      <a:pt x="197" y="299"/>
                      <a:pt x="200" y="299"/>
                      <a:pt x="200" y="301"/>
                    </a:cubicBezTo>
                    <a:cubicBezTo>
                      <a:pt x="200" y="303"/>
                      <a:pt x="201" y="305"/>
                      <a:pt x="205" y="304"/>
                    </a:cubicBezTo>
                    <a:cubicBezTo>
                      <a:pt x="207" y="303"/>
                      <a:pt x="208" y="302"/>
                      <a:pt x="209" y="303"/>
                    </a:cubicBezTo>
                    <a:cubicBezTo>
                      <a:pt x="210" y="303"/>
                      <a:pt x="210" y="306"/>
                      <a:pt x="213" y="307"/>
                    </a:cubicBezTo>
                    <a:cubicBezTo>
                      <a:pt x="215" y="307"/>
                      <a:pt x="214" y="301"/>
                      <a:pt x="213" y="300"/>
                    </a:cubicBezTo>
                    <a:cubicBezTo>
                      <a:pt x="212" y="299"/>
                      <a:pt x="213" y="295"/>
                      <a:pt x="214" y="296"/>
                    </a:cubicBezTo>
                    <a:cubicBezTo>
                      <a:pt x="215" y="297"/>
                      <a:pt x="218" y="296"/>
                      <a:pt x="219" y="294"/>
                    </a:cubicBezTo>
                    <a:cubicBezTo>
                      <a:pt x="221" y="292"/>
                      <a:pt x="224" y="296"/>
                      <a:pt x="226" y="294"/>
                    </a:cubicBezTo>
                    <a:cubicBezTo>
                      <a:pt x="227" y="291"/>
                      <a:pt x="230" y="295"/>
                      <a:pt x="233" y="294"/>
                    </a:cubicBezTo>
                    <a:cubicBezTo>
                      <a:pt x="235" y="292"/>
                      <a:pt x="237" y="295"/>
                      <a:pt x="238" y="293"/>
                    </a:cubicBezTo>
                    <a:cubicBezTo>
                      <a:pt x="239" y="291"/>
                      <a:pt x="243" y="288"/>
                      <a:pt x="244" y="289"/>
                    </a:cubicBezTo>
                    <a:cubicBezTo>
                      <a:pt x="245" y="290"/>
                      <a:pt x="246" y="291"/>
                      <a:pt x="251" y="292"/>
                    </a:cubicBezTo>
                    <a:cubicBezTo>
                      <a:pt x="256" y="293"/>
                      <a:pt x="253" y="295"/>
                      <a:pt x="253" y="297"/>
                    </a:cubicBezTo>
                    <a:cubicBezTo>
                      <a:pt x="253" y="298"/>
                      <a:pt x="259" y="303"/>
                      <a:pt x="261" y="303"/>
                    </a:cubicBezTo>
                    <a:cubicBezTo>
                      <a:pt x="262" y="303"/>
                      <a:pt x="262" y="303"/>
                      <a:pt x="263" y="304"/>
                    </a:cubicBezTo>
                    <a:cubicBezTo>
                      <a:pt x="264" y="303"/>
                      <a:pt x="267" y="305"/>
                      <a:pt x="268" y="303"/>
                    </a:cubicBezTo>
                    <a:cubicBezTo>
                      <a:pt x="268" y="301"/>
                      <a:pt x="271" y="301"/>
                      <a:pt x="272" y="303"/>
                    </a:cubicBezTo>
                    <a:cubicBezTo>
                      <a:pt x="273" y="305"/>
                      <a:pt x="274" y="305"/>
                      <a:pt x="277" y="303"/>
                    </a:cubicBezTo>
                    <a:cubicBezTo>
                      <a:pt x="279" y="301"/>
                      <a:pt x="280" y="305"/>
                      <a:pt x="279" y="306"/>
                    </a:cubicBezTo>
                    <a:cubicBezTo>
                      <a:pt x="277" y="308"/>
                      <a:pt x="278" y="311"/>
                      <a:pt x="281" y="313"/>
                    </a:cubicBezTo>
                    <a:cubicBezTo>
                      <a:pt x="283" y="316"/>
                      <a:pt x="283" y="312"/>
                      <a:pt x="283" y="310"/>
                    </a:cubicBezTo>
                    <a:cubicBezTo>
                      <a:pt x="282" y="308"/>
                      <a:pt x="287" y="306"/>
                      <a:pt x="294" y="303"/>
                    </a:cubicBezTo>
                    <a:cubicBezTo>
                      <a:pt x="302" y="301"/>
                      <a:pt x="310" y="295"/>
                      <a:pt x="310" y="294"/>
                    </a:cubicBezTo>
                    <a:cubicBezTo>
                      <a:pt x="310" y="293"/>
                      <a:pt x="315" y="296"/>
                      <a:pt x="318" y="294"/>
                    </a:cubicBezTo>
                    <a:cubicBezTo>
                      <a:pt x="320" y="292"/>
                      <a:pt x="329" y="292"/>
                      <a:pt x="331" y="292"/>
                    </a:cubicBezTo>
                    <a:cubicBezTo>
                      <a:pt x="334" y="292"/>
                      <a:pt x="334" y="290"/>
                      <a:pt x="336" y="288"/>
                    </a:cubicBezTo>
                    <a:cubicBezTo>
                      <a:pt x="339" y="286"/>
                      <a:pt x="338" y="285"/>
                      <a:pt x="341" y="284"/>
                    </a:cubicBezTo>
                    <a:cubicBezTo>
                      <a:pt x="344" y="283"/>
                      <a:pt x="346" y="281"/>
                      <a:pt x="346" y="279"/>
                    </a:cubicBezTo>
                    <a:cubicBezTo>
                      <a:pt x="346" y="278"/>
                      <a:pt x="351" y="277"/>
                      <a:pt x="351" y="276"/>
                    </a:cubicBezTo>
                    <a:cubicBezTo>
                      <a:pt x="351" y="274"/>
                      <a:pt x="355" y="274"/>
                      <a:pt x="355" y="272"/>
                    </a:cubicBezTo>
                    <a:cubicBezTo>
                      <a:pt x="355" y="270"/>
                      <a:pt x="358" y="270"/>
                      <a:pt x="359" y="269"/>
                    </a:cubicBezTo>
                    <a:cubicBezTo>
                      <a:pt x="360" y="267"/>
                      <a:pt x="358" y="263"/>
                      <a:pt x="360" y="263"/>
                    </a:cubicBezTo>
                    <a:cubicBezTo>
                      <a:pt x="362" y="262"/>
                      <a:pt x="359" y="260"/>
                      <a:pt x="359" y="259"/>
                    </a:cubicBezTo>
                    <a:cubicBezTo>
                      <a:pt x="358" y="258"/>
                      <a:pt x="362" y="257"/>
                      <a:pt x="364" y="256"/>
                    </a:cubicBezTo>
                    <a:cubicBezTo>
                      <a:pt x="366" y="255"/>
                      <a:pt x="368" y="253"/>
                      <a:pt x="368" y="251"/>
                    </a:cubicBezTo>
                    <a:cubicBezTo>
                      <a:pt x="368" y="248"/>
                      <a:pt x="372" y="246"/>
                      <a:pt x="373" y="246"/>
                    </a:cubicBezTo>
                    <a:cubicBezTo>
                      <a:pt x="375" y="245"/>
                      <a:pt x="375" y="242"/>
                      <a:pt x="375" y="239"/>
                    </a:cubicBezTo>
                    <a:cubicBezTo>
                      <a:pt x="374" y="236"/>
                      <a:pt x="378" y="237"/>
                      <a:pt x="376" y="236"/>
                    </a:cubicBezTo>
                    <a:cubicBezTo>
                      <a:pt x="375" y="235"/>
                      <a:pt x="377" y="232"/>
                      <a:pt x="380" y="231"/>
                    </a:cubicBezTo>
                    <a:cubicBezTo>
                      <a:pt x="382" y="230"/>
                      <a:pt x="378" y="229"/>
                      <a:pt x="376" y="230"/>
                    </a:cubicBezTo>
                    <a:cubicBezTo>
                      <a:pt x="375" y="231"/>
                      <a:pt x="373" y="227"/>
                      <a:pt x="372" y="229"/>
                    </a:cubicBezTo>
                    <a:cubicBezTo>
                      <a:pt x="370" y="230"/>
                      <a:pt x="366" y="228"/>
                      <a:pt x="369" y="227"/>
                    </a:cubicBezTo>
                    <a:cubicBezTo>
                      <a:pt x="371" y="226"/>
                      <a:pt x="375" y="223"/>
                      <a:pt x="377" y="223"/>
                    </a:cubicBezTo>
                    <a:cubicBezTo>
                      <a:pt x="379" y="222"/>
                      <a:pt x="375" y="218"/>
                      <a:pt x="372" y="218"/>
                    </a:cubicBezTo>
                    <a:cubicBezTo>
                      <a:pt x="370" y="218"/>
                      <a:pt x="368" y="213"/>
                      <a:pt x="365" y="213"/>
                    </a:cubicBezTo>
                    <a:cubicBezTo>
                      <a:pt x="363" y="213"/>
                      <a:pt x="367" y="211"/>
                      <a:pt x="370" y="213"/>
                    </a:cubicBezTo>
                    <a:cubicBezTo>
                      <a:pt x="372" y="214"/>
                      <a:pt x="376" y="216"/>
                      <a:pt x="377" y="214"/>
                    </a:cubicBezTo>
                    <a:cubicBezTo>
                      <a:pt x="378" y="213"/>
                      <a:pt x="372" y="208"/>
                      <a:pt x="370" y="207"/>
                    </a:cubicBezTo>
                    <a:cubicBezTo>
                      <a:pt x="368" y="205"/>
                      <a:pt x="370" y="203"/>
                      <a:pt x="369" y="202"/>
                    </a:cubicBezTo>
                    <a:cubicBezTo>
                      <a:pt x="367" y="201"/>
                      <a:pt x="364" y="195"/>
                      <a:pt x="363" y="192"/>
                    </a:cubicBezTo>
                    <a:cubicBezTo>
                      <a:pt x="363" y="189"/>
                      <a:pt x="358" y="189"/>
                      <a:pt x="356" y="187"/>
                    </a:cubicBezTo>
                    <a:cubicBezTo>
                      <a:pt x="355" y="185"/>
                      <a:pt x="356" y="181"/>
                      <a:pt x="360" y="180"/>
                    </a:cubicBezTo>
                    <a:cubicBezTo>
                      <a:pt x="364" y="178"/>
                      <a:pt x="362" y="175"/>
                      <a:pt x="364" y="175"/>
                    </a:cubicBezTo>
                    <a:cubicBezTo>
                      <a:pt x="366" y="176"/>
                      <a:pt x="367" y="175"/>
                      <a:pt x="368" y="172"/>
                    </a:cubicBezTo>
                    <a:cubicBezTo>
                      <a:pt x="370" y="170"/>
                      <a:pt x="372" y="171"/>
                      <a:pt x="373" y="170"/>
                    </a:cubicBezTo>
                    <a:cubicBezTo>
                      <a:pt x="375" y="168"/>
                      <a:pt x="380" y="168"/>
                      <a:pt x="382" y="167"/>
                    </a:cubicBezTo>
                    <a:cubicBezTo>
                      <a:pt x="384" y="166"/>
                      <a:pt x="380" y="161"/>
                      <a:pt x="378" y="162"/>
                    </a:cubicBezTo>
                    <a:cubicBezTo>
                      <a:pt x="375" y="163"/>
                      <a:pt x="372" y="162"/>
                      <a:pt x="370" y="159"/>
                    </a:cubicBezTo>
                    <a:cubicBezTo>
                      <a:pt x="368" y="156"/>
                      <a:pt x="363" y="164"/>
                      <a:pt x="359" y="166"/>
                    </a:cubicBezTo>
                    <a:cubicBezTo>
                      <a:pt x="355" y="167"/>
                      <a:pt x="353" y="162"/>
                      <a:pt x="354" y="159"/>
                    </a:cubicBezTo>
                    <a:cubicBezTo>
                      <a:pt x="356" y="156"/>
                      <a:pt x="351" y="156"/>
                      <a:pt x="346" y="156"/>
                    </a:cubicBezTo>
                    <a:cubicBezTo>
                      <a:pt x="341" y="157"/>
                      <a:pt x="343" y="147"/>
                      <a:pt x="346" y="146"/>
                    </a:cubicBezTo>
                    <a:cubicBezTo>
                      <a:pt x="349" y="146"/>
                      <a:pt x="354" y="149"/>
                      <a:pt x="356" y="143"/>
                    </a:cubicBezTo>
                    <a:cubicBezTo>
                      <a:pt x="358" y="138"/>
                      <a:pt x="361" y="142"/>
                      <a:pt x="365" y="137"/>
                    </a:cubicBezTo>
                    <a:cubicBezTo>
                      <a:pt x="370" y="132"/>
                      <a:pt x="375" y="128"/>
                      <a:pt x="379" y="132"/>
                    </a:cubicBezTo>
                    <a:cubicBezTo>
                      <a:pt x="383" y="135"/>
                      <a:pt x="375" y="140"/>
                      <a:pt x="373" y="143"/>
                    </a:cubicBezTo>
                    <a:cubicBezTo>
                      <a:pt x="372" y="145"/>
                      <a:pt x="375" y="146"/>
                      <a:pt x="372" y="149"/>
                    </a:cubicBezTo>
                    <a:cubicBezTo>
                      <a:pt x="370" y="151"/>
                      <a:pt x="373" y="152"/>
                      <a:pt x="378" y="149"/>
                    </a:cubicBezTo>
                    <a:cubicBezTo>
                      <a:pt x="382" y="146"/>
                      <a:pt x="388" y="142"/>
                      <a:pt x="393" y="140"/>
                    </a:cubicBezTo>
                    <a:cubicBezTo>
                      <a:pt x="394" y="140"/>
                      <a:pt x="395" y="140"/>
                      <a:pt x="396" y="140"/>
                    </a:cubicBezTo>
                    <a:cubicBezTo>
                      <a:pt x="397" y="138"/>
                      <a:pt x="398" y="137"/>
                      <a:pt x="399" y="136"/>
                    </a:cubicBezTo>
                    <a:cubicBezTo>
                      <a:pt x="402" y="135"/>
                      <a:pt x="412" y="130"/>
                      <a:pt x="414" y="128"/>
                    </a:cubicBezTo>
                    <a:cubicBezTo>
                      <a:pt x="415" y="126"/>
                      <a:pt x="417" y="122"/>
                      <a:pt x="419" y="122"/>
                    </a:cubicBezTo>
                    <a:cubicBezTo>
                      <a:pt x="421" y="122"/>
                      <a:pt x="421" y="124"/>
                      <a:pt x="424" y="124"/>
                    </a:cubicBezTo>
                    <a:cubicBezTo>
                      <a:pt x="427" y="124"/>
                      <a:pt x="431" y="125"/>
                      <a:pt x="429" y="123"/>
                    </a:cubicBezTo>
                    <a:cubicBezTo>
                      <a:pt x="428" y="120"/>
                      <a:pt x="429" y="120"/>
                      <a:pt x="432" y="120"/>
                    </a:cubicBezTo>
                    <a:cubicBezTo>
                      <a:pt x="436" y="119"/>
                      <a:pt x="436" y="116"/>
                      <a:pt x="438" y="116"/>
                    </a:cubicBezTo>
                    <a:cubicBezTo>
                      <a:pt x="441" y="116"/>
                      <a:pt x="440" y="109"/>
                      <a:pt x="443" y="109"/>
                    </a:cubicBezTo>
                    <a:cubicBezTo>
                      <a:pt x="445" y="109"/>
                      <a:pt x="446" y="113"/>
                      <a:pt x="450" y="112"/>
                    </a:cubicBezTo>
                    <a:cubicBezTo>
                      <a:pt x="450" y="112"/>
                      <a:pt x="451" y="112"/>
                      <a:pt x="452" y="112"/>
                    </a:cubicBezTo>
                    <a:cubicBezTo>
                      <a:pt x="452" y="112"/>
                      <a:pt x="453" y="111"/>
                      <a:pt x="454" y="111"/>
                    </a:cubicBezTo>
                    <a:cubicBezTo>
                      <a:pt x="453" y="107"/>
                      <a:pt x="454" y="105"/>
                      <a:pt x="453" y="103"/>
                    </a:cubicBezTo>
                    <a:cubicBezTo>
                      <a:pt x="452" y="100"/>
                      <a:pt x="453" y="98"/>
                      <a:pt x="453" y="96"/>
                    </a:cubicBezTo>
                    <a:cubicBezTo>
                      <a:pt x="452" y="95"/>
                      <a:pt x="452" y="91"/>
                      <a:pt x="454" y="91"/>
                    </a:cubicBezTo>
                    <a:cubicBezTo>
                      <a:pt x="456" y="91"/>
                      <a:pt x="458" y="86"/>
                      <a:pt x="460" y="88"/>
                    </a:cubicBezTo>
                    <a:cubicBezTo>
                      <a:pt x="463" y="89"/>
                      <a:pt x="468" y="90"/>
                      <a:pt x="468" y="88"/>
                    </a:cubicBezTo>
                    <a:cubicBezTo>
                      <a:pt x="468" y="85"/>
                      <a:pt x="471" y="85"/>
                      <a:pt x="471" y="82"/>
                    </a:cubicBezTo>
                    <a:cubicBezTo>
                      <a:pt x="472" y="80"/>
                      <a:pt x="475" y="79"/>
                      <a:pt x="476" y="76"/>
                    </a:cubicBezTo>
                    <a:cubicBezTo>
                      <a:pt x="477" y="74"/>
                      <a:pt x="478" y="67"/>
                      <a:pt x="480" y="66"/>
                    </a:cubicBezTo>
                    <a:cubicBezTo>
                      <a:pt x="483" y="65"/>
                      <a:pt x="480" y="64"/>
                      <a:pt x="480" y="59"/>
                    </a:cubicBezTo>
                    <a:close/>
                    <a:moveTo>
                      <a:pt x="364" y="284"/>
                    </a:moveTo>
                    <a:cubicBezTo>
                      <a:pt x="361" y="294"/>
                      <a:pt x="367" y="299"/>
                      <a:pt x="368" y="298"/>
                    </a:cubicBezTo>
                    <a:cubicBezTo>
                      <a:pt x="370" y="297"/>
                      <a:pt x="380" y="276"/>
                      <a:pt x="378" y="273"/>
                    </a:cubicBezTo>
                    <a:cubicBezTo>
                      <a:pt x="376" y="270"/>
                      <a:pt x="366" y="275"/>
                      <a:pt x="364" y="284"/>
                    </a:cubicBezTo>
                    <a:close/>
                    <a:moveTo>
                      <a:pt x="279" y="317"/>
                    </a:moveTo>
                    <a:cubicBezTo>
                      <a:pt x="276" y="317"/>
                      <a:pt x="268" y="321"/>
                      <a:pt x="271" y="328"/>
                    </a:cubicBezTo>
                    <a:cubicBezTo>
                      <a:pt x="274" y="334"/>
                      <a:pt x="284" y="330"/>
                      <a:pt x="285" y="327"/>
                    </a:cubicBezTo>
                    <a:cubicBezTo>
                      <a:pt x="285" y="324"/>
                      <a:pt x="289" y="320"/>
                      <a:pt x="289" y="318"/>
                    </a:cubicBezTo>
                    <a:cubicBezTo>
                      <a:pt x="288" y="316"/>
                      <a:pt x="282" y="317"/>
                      <a:pt x="279" y="3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6" name="Freeform 151">
                <a:extLst>
                  <a:ext uri="{FF2B5EF4-FFF2-40B4-BE49-F238E27FC236}">
                    <a16:creationId xmlns:a16="http://schemas.microsoft.com/office/drawing/2014/main" id="{874FDE24-9A76-4EDD-8FB8-ADAE7E94345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4079" y="3738475"/>
                <a:ext cx="179426" cy="250945"/>
              </a:xfrm>
              <a:custGeom>
                <a:avLst/>
                <a:gdLst>
                  <a:gd name="T0" fmla="*/ 41 w 78"/>
                  <a:gd name="T1" fmla="*/ 42 h 109"/>
                  <a:gd name="T2" fmla="*/ 51 w 78"/>
                  <a:gd name="T3" fmla="*/ 49 h 109"/>
                  <a:gd name="T4" fmla="*/ 53 w 78"/>
                  <a:gd name="T5" fmla="*/ 56 h 109"/>
                  <a:gd name="T6" fmla="*/ 57 w 78"/>
                  <a:gd name="T7" fmla="*/ 60 h 109"/>
                  <a:gd name="T8" fmla="*/ 61 w 78"/>
                  <a:gd name="T9" fmla="*/ 70 h 109"/>
                  <a:gd name="T10" fmla="*/ 63 w 78"/>
                  <a:gd name="T11" fmla="*/ 68 h 109"/>
                  <a:gd name="T12" fmla="*/ 67 w 78"/>
                  <a:gd name="T13" fmla="*/ 63 h 109"/>
                  <a:gd name="T14" fmla="*/ 65 w 78"/>
                  <a:gd name="T15" fmla="*/ 53 h 109"/>
                  <a:gd name="T16" fmla="*/ 56 w 78"/>
                  <a:gd name="T17" fmla="*/ 47 h 109"/>
                  <a:gd name="T18" fmla="*/ 50 w 78"/>
                  <a:gd name="T19" fmla="*/ 40 h 109"/>
                  <a:gd name="T20" fmla="*/ 39 w 78"/>
                  <a:gd name="T21" fmla="*/ 38 h 109"/>
                  <a:gd name="T22" fmla="*/ 35 w 78"/>
                  <a:gd name="T23" fmla="*/ 30 h 109"/>
                  <a:gd name="T24" fmla="*/ 41 w 78"/>
                  <a:gd name="T25" fmla="*/ 19 h 109"/>
                  <a:gd name="T26" fmla="*/ 40 w 78"/>
                  <a:gd name="T27" fmla="*/ 6 h 109"/>
                  <a:gd name="T28" fmla="*/ 39 w 78"/>
                  <a:gd name="T29" fmla="*/ 3 h 109"/>
                  <a:gd name="T30" fmla="*/ 27 w 78"/>
                  <a:gd name="T31" fmla="*/ 2 h 109"/>
                  <a:gd name="T32" fmla="*/ 25 w 78"/>
                  <a:gd name="T33" fmla="*/ 21 h 109"/>
                  <a:gd name="T34" fmla="*/ 22 w 78"/>
                  <a:gd name="T35" fmla="*/ 20 h 109"/>
                  <a:gd name="T36" fmla="*/ 24 w 78"/>
                  <a:gd name="T37" fmla="*/ 31 h 109"/>
                  <a:gd name="T38" fmla="*/ 26 w 78"/>
                  <a:gd name="T39" fmla="*/ 37 h 109"/>
                  <a:gd name="T40" fmla="*/ 34 w 78"/>
                  <a:gd name="T41" fmla="*/ 40 h 109"/>
                  <a:gd name="T42" fmla="*/ 41 w 78"/>
                  <a:gd name="T43" fmla="*/ 42 h 109"/>
                  <a:gd name="T44" fmla="*/ 26 w 78"/>
                  <a:gd name="T45" fmla="*/ 44 h 109"/>
                  <a:gd name="T46" fmla="*/ 34 w 78"/>
                  <a:gd name="T47" fmla="*/ 53 h 109"/>
                  <a:gd name="T48" fmla="*/ 26 w 78"/>
                  <a:gd name="T49" fmla="*/ 44 h 109"/>
                  <a:gd name="T50" fmla="*/ 39 w 78"/>
                  <a:gd name="T51" fmla="*/ 67 h 109"/>
                  <a:gd name="T52" fmla="*/ 44 w 78"/>
                  <a:gd name="T53" fmla="*/ 65 h 109"/>
                  <a:gd name="T54" fmla="*/ 44 w 78"/>
                  <a:gd name="T55" fmla="*/ 71 h 109"/>
                  <a:gd name="T56" fmla="*/ 46 w 78"/>
                  <a:gd name="T57" fmla="*/ 80 h 109"/>
                  <a:gd name="T58" fmla="*/ 54 w 78"/>
                  <a:gd name="T59" fmla="*/ 67 h 109"/>
                  <a:gd name="T60" fmla="*/ 51 w 78"/>
                  <a:gd name="T61" fmla="*/ 66 h 109"/>
                  <a:gd name="T62" fmla="*/ 39 w 78"/>
                  <a:gd name="T63" fmla="*/ 56 h 109"/>
                  <a:gd name="T64" fmla="*/ 39 w 78"/>
                  <a:gd name="T65" fmla="*/ 67 h 109"/>
                  <a:gd name="T66" fmla="*/ 11 w 78"/>
                  <a:gd name="T67" fmla="*/ 72 h 109"/>
                  <a:gd name="T68" fmla="*/ 1 w 78"/>
                  <a:gd name="T69" fmla="*/ 85 h 109"/>
                  <a:gd name="T70" fmla="*/ 16 w 78"/>
                  <a:gd name="T71" fmla="*/ 72 h 109"/>
                  <a:gd name="T72" fmla="*/ 18 w 78"/>
                  <a:gd name="T73" fmla="*/ 63 h 109"/>
                  <a:gd name="T74" fmla="*/ 11 w 78"/>
                  <a:gd name="T75" fmla="*/ 72 h 109"/>
                  <a:gd name="T76" fmla="*/ 54 w 78"/>
                  <a:gd name="T77" fmla="*/ 77 h 109"/>
                  <a:gd name="T78" fmla="*/ 60 w 78"/>
                  <a:gd name="T79" fmla="*/ 73 h 109"/>
                  <a:gd name="T80" fmla="*/ 54 w 78"/>
                  <a:gd name="T81" fmla="*/ 77 h 109"/>
                  <a:gd name="T82" fmla="*/ 75 w 78"/>
                  <a:gd name="T83" fmla="*/ 95 h 109"/>
                  <a:gd name="T84" fmla="*/ 73 w 78"/>
                  <a:gd name="T85" fmla="*/ 77 h 109"/>
                  <a:gd name="T86" fmla="*/ 68 w 78"/>
                  <a:gd name="T87" fmla="*/ 77 h 109"/>
                  <a:gd name="T88" fmla="*/ 63 w 78"/>
                  <a:gd name="T89" fmla="*/ 81 h 109"/>
                  <a:gd name="T90" fmla="*/ 58 w 78"/>
                  <a:gd name="T91" fmla="*/ 85 h 109"/>
                  <a:gd name="T92" fmla="*/ 51 w 78"/>
                  <a:gd name="T93" fmla="*/ 83 h 109"/>
                  <a:gd name="T94" fmla="*/ 42 w 78"/>
                  <a:gd name="T95" fmla="*/ 88 h 109"/>
                  <a:gd name="T96" fmla="*/ 39 w 78"/>
                  <a:gd name="T97" fmla="*/ 97 h 109"/>
                  <a:gd name="T98" fmla="*/ 46 w 78"/>
                  <a:gd name="T99" fmla="*/ 93 h 109"/>
                  <a:gd name="T100" fmla="*/ 52 w 78"/>
                  <a:gd name="T101" fmla="*/ 91 h 109"/>
                  <a:gd name="T102" fmla="*/ 58 w 78"/>
                  <a:gd name="T103" fmla="*/ 105 h 109"/>
                  <a:gd name="T104" fmla="*/ 67 w 78"/>
                  <a:gd name="T105" fmla="*/ 109 h 109"/>
                  <a:gd name="T106" fmla="*/ 67 w 78"/>
                  <a:gd name="T107" fmla="*/ 99 h 109"/>
                  <a:gd name="T108" fmla="*/ 75 w 78"/>
                  <a:gd name="T109" fmla="*/ 9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8" h="109">
                    <a:moveTo>
                      <a:pt x="41" y="42"/>
                    </a:moveTo>
                    <a:cubicBezTo>
                      <a:pt x="46" y="41"/>
                      <a:pt x="52" y="47"/>
                      <a:pt x="51" y="49"/>
                    </a:cubicBezTo>
                    <a:cubicBezTo>
                      <a:pt x="50" y="51"/>
                      <a:pt x="51" y="58"/>
                      <a:pt x="53" y="56"/>
                    </a:cubicBezTo>
                    <a:cubicBezTo>
                      <a:pt x="56" y="54"/>
                      <a:pt x="59" y="57"/>
                      <a:pt x="57" y="60"/>
                    </a:cubicBezTo>
                    <a:cubicBezTo>
                      <a:pt x="55" y="63"/>
                      <a:pt x="60" y="66"/>
                      <a:pt x="61" y="70"/>
                    </a:cubicBezTo>
                    <a:cubicBezTo>
                      <a:pt x="62" y="74"/>
                      <a:pt x="64" y="71"/>
                      <a:pt x="63" y="68"/>
                    </a:cubicBezTo>
                    <a:cubicBezTo>
                      <a:pt x="63" y="65"/>
                      <a:pt x="64" y="65"/>
                      <a:pt x="67" y="63"/>
                    </a:cubicBezTo>
                    <a:cubicBezTo>
                      <a:pt x="70" y="61"/>
                      <a:pt x="67" y="57"/>
                      <a:pt x="65" y="53"/>
                    </a:cubicBezTo>
                    <a:cubicBezTo>
                      <a:pt x="63" y="49"/>
                      <a:pt x="56" y="51"/>
                      <a:pt x="56" y="47"/>
                    </a:cubicBezTo>
                    <a:cubicBezTo>
                      <a:pt x="56" y="43"/>
                      <a:pt x="51" y="42"/>
                      <a:pt x="50" y="40"/>
                    </a:cubicBezTo>
                    <a:cubicBezTo>
                      <a:pt x="50" y="38"/>
                      <a:pt x="43" y="35"/>
                      <a:pt x="39" y="38"/>
                    </a:cubicBezTo>
                    <a:cubicBezTo>
                      <a:pt x="35" y="40"/>
                      <a:pt x="38" y="34"/>
                      <a:pt x="35" y="30"/>
                    </a:cubicBezTo>
                    <a:cubicBezTo>
                      <a:pt x="32" y="27"/>
                      <a:pt x="37" y="23"/>
                      <a:pt x="41" y="19"/>
                    </a:cubicBezTo>
                    <a:cubicBezTo>
                      <a:pt x="44" y="15"/>
                      <a:pt x="40" y="9"/>
                      <a:pt x="40" y="6"/>
                    </a:cubicBezTo>
                    <a:cubicBezTo>
                      <a:pt x="41" y="3"/>
                      <a:pt x="40" y="2"/>
                      <a:pt x="39" y="3"/>
                    </a:cubicBezTo>
                    <a:cubicBezTo>
                      <a:pt x="37" y="4"/>
                      <a:pt x="30" y="0"/>
                      <a:pt x="27" y="2"/>
                    </a:cubicBezTo>
                    <a:cubicBezTo>
                      <a:pt x="24" y="4"/>
                      <a:pt x="27" y="20"/>
                      <a:pt x="25" y="21"/>
                    </a:cubicBezTo>
                    <a:cubicBezTo>
                      <a:pt x="24" y="22"/>
                      <a:pt x="22" y="18"/>
                      <a:pt x="22" y="20"/>
                    </a:cubicBezTo>
                    <a:cubicBezTo>
                      <a:pt x="21" y="22"/>
                      <a:pt x="22" y="31"/>
                      <a:pt x="24" y="31"/>
                    </a:cubicBezTo>
                    <a:cubicBezTo>
                      <a:pt x="26" y="31"/>
                      <a:pt x="27" y="33"/>
                      <a:pt x="26" y="37"/>
                    </a:cubicBezTo>
                    <a:cubicBezTo>
                      <a:pt x="25" y="41"/>
                      <a:pt x="29" y="41"/>
                      <a:pt x="34" y="40"/>
                    </a:cubicBezTo>
                    <a:cubicBezTo>
                      <a:pt x="39" y="38"/>
                      <a:pt x="37" y="43"/>
                      <a:pt x="41" y="42"/>
                    </a:cubicBezTo>
                    <a:close/>
                    <a:moveTo>
                      <a:pt x="26" y="44"/>
                    </a:moveTo>
                    <a:cubicBezTo>
                      <a:pt x="27" y="48"/>
                      <a:pt x="29" y="54"/>
                      <a:pt x="34" y="53"/>
                    </a:cubicBezTo>
                    <a:cubicBezTo>
                      <a:pt x="39" y="51"/>
                      <a:pt x="26" y="42"/>
                      <a:pt x="26" y="44"/>
                    </a:cubicBezTo>
                    <a:close/>
                    <a:moveTo>
                      <a:pt x="39" y="67"/>
                    </a:moveTo>
                    <a:cubicBezTo>
                      <a:pt x="41" y="67"/>
                      <a:pt x="44" y="67"/>
                      <a:pt x="44" y="65"/>
                    </a:cubicBezTo>
                    <a:cubicBezTo>
                      <a:pt x="44" y="63"/>
                      <a:pt x="47" y="69"/>
                      <a:pt x="44" y="71"/>
                    </a:cubicBezTo>
                    <a:cubicBezTo>
                      <a:pt x="42" y="73"/>
                      <a:pt x="42" y="79"/>
                      <a:pt x="46" y="80"/>
                    </a:cubicBezTo>
                    <a:cubicBezTo>
                      <a:pt x="49" y="81"/>
                      <a:pt x="55" y="69"/>
                      <a:pt x="54" y="67"/>
                    </a:cubicBezTo>
                    <a:cubicBezTo>
                      <a:pt x="53" y="65"/>
                      <a:pt x="50" y="69"/>
                      <a:pt x="51" y="66"/>
                    </a:cubicBezTo>
                    <a:cubicBezTo>
                      <a:pt x="52" y="63"/>
                      <a:pt x="43" y="56"/>
                      <a:pt x="39" y="56"/>
                    </a:cubicBezTo>
                    <a:cubicBezTo>
                      <a:pt x="35" y="57"/>
                      <a:pt x="37" y="68"/>
                      <a:pt x="39" y="67"/>
                    </a:cubicBezTo>
                    <a:close/>
                    <a:moveTo>
                      <a:pt x="11" y="72"/>
                    </a:moveTo>
                    <a:cubicBezTo>
                      <a:pt x="8" y="76"/>
                      <a:pt x="0" y="83"/>
                      <a:pt x="1" y="85"/>
                    </a:cubicBezTo>
                    <a:cubicBezTo>
                      <a:pt x="3" y="88"/>
                      <a:pt x="11" y="75"/>
                      <a:pt x="16" y="72"/>
                    </a:cubicBezTo>
                    <a:cubicBezTo>
                      <a:pt x="20" y="68"/>
                      <a:pt x="19" y="66"/>
                      <a:pt x="18" y="63"/>
                    </a:cubicBezTo>
                    <a:cubicBezTo>
                      <a:pt x="16" y="60"/>
                      <a:pt x="15" y="68"/>
                      <a:pt x="11" y="72"/>
                    </a:cubicBezTo>
                    <a:close/>
                    <a:moveTo>
                      <a:pt x="54" y="77"/>
                    </a:moveTo>
                    <a:cubicBezTo>
                      <a:pt x="55" y="79"/>
                      <a:pt x="62" y="75"/>
                      <a:pt x="60" y="73"/>
                    </a:cubicBezTo>
                    <a:cubicBezTo>
                      <a:pt x="58" y="70"/>
                      <a:pt x="53" y="75"/>
                      <a:pt x="54" y="77"/>
                    </a:cubicBezTo>
                    <a:close/>
                    <a:moveTo>
                      <a:pt x="75" y="95"/>
                    </a:moveTo>
                    <a:cubicBezTo>
                      <a:pt x="78" y="92"/>
                      <a:pt x="73" y="83"/>
                      <a:pt x="73" y="77"/>
                    </a:cubicBezTo>
                    <a:cubicBezTo>
                      <a:pt x="73" y="72"/>
                      <a:pt x="65" y="73"/>
                      <a:pt x="68" y="77"/>
                    </a:cubicBezTo>
                    <a:cubicBezTo>
                      <a:pt x="70" y="80"/>
                      <a:pt x="63" y="78"/>
                      <a:pt x="63" y="81"/>
                    </a:cubicBezTo>
                    <a:cubicBezTo>
                      <a:pt x="63" y="85"/>
                      <a:pt x="58" y="82"/>
                      <a:pt x="58" y="85"/>
                    </a:cubicBezTo>
                    <a:cubicBezTo>
                      <a:pt x="58" y="88"/>
                      <a:pt x="53" y="85"/>
                      <a:pt x="51" y="83"/>
                    </a:cubicBezTo>
                    <a:cubicBezTo>
                      <a:pt x="49" y="81"/>
                      <a:pt x="45" y="88"/>
                      <a:pt x="42" y="88"/>
                    </a:cubicBezTo>
                    <a:cubicBezTo>
                      <a:pt x="38" y="89"/>
                      <a:pt x="36" y="97"/>
                      <a:pt x="39" y="97"/>
                    </a:cubicBezTo>
                    <a:cubicBezTo>
                      <a:pt x="42" y="97"/>
                      <a:pt x="43" y="93"/>
                      <a:pt x="46" y="93"/>
                    </a:cubicBezTo>
                    <a:cubicBezTo>
                      <a:pt x="49" y="93"/>
                      <a:pt x="48" y="90"/>
                      <a:pt x="52" y="91"/>
                    </a:cubicBezTo>
                    <a:cubicBezTo>
                      <a:pt x="56" y="92"/>
                      <a:pt x="53" y="104"/>
                      <a:pt x="58" y="105"/>
                    </a:cubicBezTo>
                    <a:cubicBezTo>
                      <a:pt x="64" y="106"/>
                      <a:pt x="64" y="109"/>
                      <a:pt x="67" y="109"/>
                    </a:cubicBezTo>
                    <a:cubicBezTo>
                      <a:pt x="69" y="109"/>
                      <a:pt x="66" y="101"/>
                      <a:pt x="67" y="99"/>
                    </a:cubicBezTo>
                    <a:cubicBezTo>
                      <a:pt x="67" y="96"/>
                      <a:pt x="72" y="98"/>
                      <a:pt x="75" y="9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7" name="Freeform 152">
                <a:extLst>
                  <a:ext uri="{FF2B5EF4-FFF2-40B4-BE49-F238E27FC236}">
                    <a16:creationId xmlns:a16="http://schemas.microsoft.com/office/drawing/2014/main" id="{A3D2FED7-37BF-4CC9-A401-082DFCAA1C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15742" y="4143751"/>
                <a:ext cx="235888" cy="150567"/>
              </a:xfrm>
              <a:custGeom>
                <a:avLst/>
                <a:gdLst>
                  <a:gd name="T0" fmla="*/ 74 w 102"/>
                  <a:gd name="T1" fmla="*/ 59 h 65"/>
                  <a:gd name="T2" fmla="*/ 68 w 102"/>
                  <a:gd name="T3" fmla="*/ 54 h 65"/>
                  <a:gd name="T4" fmla="*/ 60 w 102"/>
                  <a:gd name="T5" fmla="*/ 50 h 65"/>
                  <a:gd name="T6" fmla="*/ 54 w 102"/>
                  <a:gd name="T7" fmla="*/ 39 h 65"/>
                  <a:gd name="T8" fmla="*/ 52 w 102"/>
                  <a:gd name="T9" fmla="*/ 33 h 65"/>
                  <a:gd name="T10" fmla="*/ 54 w 102"/>
                  <a:gd name="T11" fmla="*/ 28 h 65"/>
                  <a:gd name="T12" fmla="*/ 38 w 102"/>
                  <a:gd name="T13" fmla="*/ 19 h 65"/>
                  <a:gd name="T14" fmla="*/ 6 w 102"/>
                  <a:gd name="T15" fmla="*/ 1 h 65"/>
                  <a:gd name="T16" fmla="*/ 0 w 102"/>
                  <a:gd name="T17" fmla="*/ 0 h 65"/>
                  <a:gd name="T18" fmla="*/ 0 w 102"/>
                  <a:gd name="T19" fmla="*/ 50 h 65"/>
                  <a:gd name="T20" fmla="*/ 9 w 102"/>
                  <a:gd name="T21" fmla="*/ 53 h 65"/>
                  <a:gd name="T22" fmla="*/ 19 w 102"/>
                  <a:gd name="T23" fmla="*/ 48 h 65"/>
                  <a:gd name="T24" fmla="*/ 23 w 102"/>
                  <a:gd name="T25" fmla="*/ 42 h 65"/>
                  <a:gd name="T26" fmla="*/ 40 w 102"/>
                  <a:gd name="T27" fmla="*/ 46 h 65"/>
                  <a:gd name="T28" fmla="*/ 58 w 102"/>
                  <a:gd name="T29" fmla="*/ 61 h 65"/>
                  <a:gd name="T30" fmla="*/ 75 w 102"/>
                  <a:gd name="T31" fmla="*/ 64 h 65"/>
                  <a:gd name="T32" fmla="*/ 74 w 102"/>
                  <a:gd name="T33" fmla="*/ 59 h 65"/>
                  <a:gd name="T34" fmla="*/ 87 w 102"/>
                  <a:gd name="T35" fmla="*/ 17 h 65"/>
                  <a:gd name="T36" fmla="*/ 77 w 102"/>
                  <a:gd name="T37" fmla="*/ 23 h 65"/>
                  <a:gd name="T38" fmla="*/ 60 w 102"/>
                  <a:gd name="T39" fmla="*/ 24 h 65"/>
                  <a:gd name="T40" fmla="*/ 73 w 102"/>
                  <a:gd name="T41" fmla="*/ 29 h 65"/>
                  <a:gd name="T42" fmla="*/ 90 w 102"/>
                  <a:gd name="T43" fmla="*/ 21 h 65"/>
                  <a:gd name="T44" fmla="*/ 92 w 102"/>
                  <a:gd name="T45" fmla="*/ 14 h 65"/>
                  <a:gd name="T46" fmla="*/ 87 w 102"/>
                  <a:gd name="T47" fmla="*/ 17 h 65"/>
                  <a:gd name="T48" fmla="*/ 95 w 102"/>
                  <a:gd name="T49" fmla="*/ 8 h 65"/>
                  <a:gd name="T50" fmla="*/ 93 w 102"/>
                  <a:gd name="T51" fmla="*/ 9 h 65"/>
                  <a:gd name="T52" fmla="*/ 98 w 102"/>
                  <a:gd name="T53" fmla="*/ 16 h 65"/>
                  <a:gd name="T54" fmla="*/ 95 w 102"/>
                  <a:gd name="T55" fmla="*/ 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2" h="65">
                    <a:moveTo>
                      <a:pt x="74" y="59"/>
                    </a:moveTo>
                    <a:cubicBezTo>
                      <a:pt x="72" y="59"/>
                      <a:pt x="68" y="56"/>
                      <a:pt x="68" y="54"/>
                    </a:cubicBezTo>
                    <a:cubicBezTo>
                      <a:pt x="68" y="52"/>
                      <a:pt x="63" y="52"/>
                      <a:pt x="60" y="50"/>
                    </a:cubicBezTo>
                    <a:cubicBezTo>
                      <a:pt x="56" y="48"/>
                      <a:pt x="58" y="41"/>
                      <a:pt x="54" y="39"/>
                    </a:cubicBezTo>
                    <a:cubicBezTo>
                      <a:pt x="51" y="38"/>
                      <a:pt x="48" y="33"/>
                      <a:pt x="52" y="33"/>
                    </a:cubicBezTo>
                    <a:cubicBezTo>
                      <a:pt x="56" y="33"/>
                      <a:pt x="57" y="31"/>
                      <a:pt x="54" y="28"/>
                    </a:cubicBezTo>
                    <a:cubicBezTo>
                      <a:pt x="51" y="24"/>
                      <a:pt x="38" y="23"/>
                      <a:pt x="38" y="19"/>
                    </a:cubicBezTo>
                    <a:cubicBezTo>
                      <a:pt x="37" y="14"/>
                      <a:pt x="16" y="4"/>
                      <a:pt x="6" y="1"/>
                    </a:cubicBezTo>
                    <a:cubicBezTo>
                      <a:pt x="5" y="1"/>
                      <a:pt x="3" y="0"/>
                      <a:pt x="0" y="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3" y="52"/>
                      <a:pt x="5" y="53"/>
                      <a:pt x="9" y="53"/>
                    </a:cubicBezTo>
                    <a:cubicBezTo>
                      <a:pt x="19" y="54"/>
                      <a:pt x="17" y="48"/>
                      <a:pt x="19" y="48"/>
                    </a:cubicBezTo>
                    <a:cubicBezTo>
                      <a:pt x="21" y="48"/>
                      <a:pt x="21" y="44"/>
                      <a:pt x="23" y="42"/>
                    </a:cubicBezTo>
                    <a:cubicBezTo>
                      <a:pt x="26" y="39"/>
                      <a:pt x="35" y="41"/>
                      <a:pt x="40" y="46"/>
                    </a:cubicBezTo>
                    <a:cubicBezTo>
                      <a:pt x="46" y="50"/>
                      <a:pt x="52" y="63"/>
                      <a:pt x="58" y="61"/>
                    </a:cubicBezTo>
                    <a:cubicBezTo>
                      <a:pt x="64" y="60"/>
                      <a:pt x="70" y="65"/>
                      <a:pt x="75" y="64"/>
                    </a:cubicBezTo>
                    <a:cubicBezTo>
                      <a:pt x="80" y="64"/>
                      <a:pt x="75" y="60"/>
                      <a:pt x="74" y="59"/>
                    </a:cubicBezTo>
                    <a:close/>
                    <a:moveTo>
                      <a:pt x="87" y="17"/>
                    </a:moveTo>
                    <a:cubicBezTo>
                      <a:pt x="87" y="19"/>
                      <a:pt x="83" y="20"/>
                      <a:pt x="77" y="23"/>
                    </a:cubicBezTo>
                    <a:cubicBezTo>
                      <a:pt x="71" y="25"/>
                      <a:pt x="61" y="20"/>
                      <a:pt x="60" y="24"/>
                    </a:cubicBezTo>
                    <a:cubicBezTo>
                      <a:pt x="60" y="26"/>
                      <a:pt x="67" y="29"/>
                      <a:pt x="73" y="29"/>
                    </a:cubicBezTo>
                    <a:cubicBezTo>
                      <a:pt x="80" y="29"/>
                      <a:pt x="90" y="23"/>
                      <a:pt x="90" y="21"/>
                    </a:cubicBezTo>
                    <a:cubicBezTo>
                      <a:pt x="90" y="19"/>
                      <a:pt x="94" y="16"/>
                      <a:pt x="92" y="14"/>
                    </a:cubicBezTo>
                    <a:cubicBezTo>
                      <a:pt x="91" y="12"/>
                      <a:pt x="87" y="15"/>
                      <a:pt x="87" y="17"/>
                    </a:cubicBezTo>
                    <a:close/>
                    <a:moveTo>
                      <a:pt x="95" y="8"/>
                    </a:moveTo>
                    <a:cubicBezTo>
                      <a:pt x="91" y="6"/>
                      <a:pt x="88" y="4"/>
                      <a:pt x="93" y="9"/>
                    </a:cubicBezTo>
                    <a:cubicBezTo>
                      <a:pt x="98" y="13"/>
                      <a:pt x="95" y="17"/>
                      <a:pt x="98" y="16"/>
                    </a:cubicBezTo>
                    <a:cubicBezTo>
                      <a:pt x="102" y="15"/>
                      <a:pt x="99" y="10"/>
                      <a:pt x="95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8" name="Freeform 153">
                <a:extLst>
                  <a:ext uri="{FF2B5EF4-FFF2-40B4-BE49-F238E27FC236}">
                    <a16:creationId xmlns:a16="http://schemas.microsoft.com/office/drawing/2014/main" id="{D1AC6BE5-7CE3-4381-9D46-2A02E33A78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7782" y="3909118"/>
                <a:ext cx="40151" cy="77793"/>
              </a:xfrm>
              <a:custGeom>
                <a:avLst/>
                <a:gdLst>
                  <a:gd name="T0" fmla="*/ 4 w 17"/>
                  <a:gd name="T1" fmla="*/ 0 h 34"/>
                  <a:gd name="T2" fmla="*/ 1 w 17"/>
                  <a:gd name="T3" fmla="*/ 8 h 34"/>
                  <a:gd name="T4" fmla="*/ 0 w 17"/>
                  <a:gd name="T5" fmla="*/ 19 h 34"/>
                  <a:gd name="T6" fmla="*/ 4 w 17"/>
                  <a:gd name="T7" fmla="*/ 31 h 34"/>
                  <a:gd name="T8" fmla="*/ 17 w 17"/>
                  <a:gd name="T9" fmla="*/ 19 h 34"/>
                  <a:gd name="T10" fmla="*/ 4 w 17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34">
                    <a:moveTo>
                      <a:pt x="4" y="0"/>
                    </a:moveTo>
                    <a:cubicBezTo>
                      <a:pt x="1" y="1"/>
                      <a:pt x="2" y="5"/>
                      <a:pt x="1" y="8"/>
                    </a:cubicBezTo>
                    <a:cubicBezTo>
                      <a:pt x="0" y="11"/>
                      <a:pt x="0" y="14"/>
                      <a:pt x="0" y="19"/>
                    </a:cubicBezTo>
                    <a:cubicBezTo>
                      <a:pt x="1" y="23"/>
                      <a:pt x="0" y="28"/>
                      <a:pt x="4" y="31"/>
                    </a:cubicBezTo>
                    <a:cubicBezTo>
                      <a:pt x="9" y="34"/>
                      <a:pt x="16" y="26"/>
                      <a:pt x="17" y="19"/>
                    </a:cubicBezTo>
                    <a:cubicBezTo>
                      <a:pt x="17" y="13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9" name="Freeform 154">
                <a:extLst>
                  <a:ext uri="{FF2B5EF4-FFF2-40B4-BE49-F238E27FC236}">
                    <a16:creationId xmlns:a16="http://schemas.microsoft.com/office/drawing/2014/main" id="{6E58A02D-A45B-495F-A351-EC4812D21D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6428" y="4305611"/>
                <a:ext cx="138020" cy="272275"/>
              </a:xfrm>
              <a:custGeom>
                <a:avLst/>
                <a:gdLst>
                  <a:gd name="T0" fmla="*/ 51 w 60"/>
                  <a:gd name="T1" fmla="*/ 4 h 118"/>
                  <a:gd name="T2" fmla="*/ 48 w 60"/>
                  <a:gd name="T3" fmla="*/ 6 h 118"/>
                  <a:gd name="T4" fmla="*/ 47 w 60"/>
                  <a:gd name="T5" fmla="*/ 12 h 118"/>
                  <a:gd name="T6" fmla="*/ 42 w 60"/>
                  <a:gd name="T7" fmla="*/ 16 h 118"/>
                  <a:gd name="T8" fmla="*/ 38 w 60"/>
                  <a:gd name="T9" fmla="*/ 19 h 118"/>
                  <a:gd name="T10" fmla="*/ 38 w 60"/>
                  <a:gd name="T11" fmla="*/ 23 h 118"/>
                  <a:gd name="T12" fmla="*/ 32 w 60"/>
                  <a:gd name="T13" fmla="*/ 28 h 118"/>
                  <a:gd name="T14" fmla="*/ 21 w 60"/>
                  <a:gd name="T15" fmla="*/ 34 h 118"/>
                  <a:gd name="T16" fmla="*/ 10 w 60"/>
                  <a:gd name="T17" fmla="*/ 36 h 118"/>
                  <a:gd name="T18" fmla="*/ 7 w 60"/>
                  <a:gd name="T19" fmla="*/ 47 h 118"/>
                  <a:gd name="T20" fmla="*/ 8 w 60"/>
                  <a:gd name="T21" fmla="*/ 61 h 118"/>
                  <a:gd name="T22" fmla="*/ 6 w 60"/>
                  <a:gd name="T23" fmla="*/ 78 h 118"/>
                  <a:gd name="T24" fmla="*/ 3 w 60"/>
                  <a:gd name="T25" fmla="*/ 97 h 118"/>
                  <a:gd name="T26" fmla="*/ 8 w 60"/>
                  <a:gd name="T27" fmla="*/ 112 h 118"/>
                  <a:gd name="T28" fmla="*/ 23 w 60"/>
                  <a:gd name="T29" fmla="*/ 116 h 118"/>
                  <a:gd name="T30" fmla="*/ 31 w 60"/>
                  <a:gd name="T31" fmla="*/ 113 h 118"/>
                  <a:gd name="T32" fmla="*/ 42 w 60"/>
                  <a:gd name="T33" fmla="*/ 79 h 118"/>
                  <a:gd name="T34" fmla="*/ 51 w 60"/>
                  <a:gd name="T35" fmla="*/ 47 h 118"/>
                  <a:gd name="T36" fmla="*/ 53 w 60"/>
                  <a:gd name="T37" fmla="*/ 38 h 118"/>
                  <a:gd name="T38" fmla="*/ 55 w 60"/>
                  <a:gd name="T39" fmla="*/ 33 h 118"/>
                  <a:gd name="T40" fmla="*/ 60 w 60"/>
                  <a:gd name="T41" fmla="*/ 32 h 118"/>
                  <a:gd name="T42" fmla="*/ 57 w 60"/>
                  <a:gd name="T43" fmla="*/ 17 h 118"/>
                  <a:gd name="T44" fmla="*/ 51 w 60"/>
                  <a:gd name="T45" fmla="*/ 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0" h="118">
                    <a:moveTo>
                      <a:pt x="51" y="4"/>
                    </a:moveTo>
                    <a:cubicBezTo>
                      <a:pt x="50" y="0"/>
                      <a:pt x="49" y="5"/>
                      <a:pt x="48" y="6"/>
                    </a:cubicBezTo>
                    <a:cubicBezTo>
                      <a:pt x="47" y="7"/>
                      <a:pt x="47" y="10"/>
                      <a:pt x="47" y="12"/>
                    </a:cubicBezTo>
                    <a:cubicBezTo>
                      <a:pt x="47" y="14"/>
                      <a:pt x="44" y="16"/>
                      <a:pt x="42" y="16"/>
                    </a:cubicBezTo>
                    <a:cubicBezTo>
                      <a:pt x="40" y="15"/>
                      <a:pt x="37" y="17"/>
                      <a:pt x="38" y="19"/>
                    </a:cubicBezTo>
                    <a:cubicBezTo>
                      <a:pt x="39" y="22"/>
                      <a:pt x="37" y="21"/>
                      <a:pt x="38" y="23"/>
                    </a:cubicBezTo>
                    <a:cubicBezTo>
                      <a:pt x="39" y="26"/>
                      <a:pt x="35" y="28"/>
                      <a:pt x="32" y="28"/>
                    </a:cubicBezTo>
                    <a:cubicBezTo>
                      <a:pt x="28" y="29"/>
                      <a:pt x="24" y="35"/>
                      <a:pt x="21" y="34"/>
                    </a:cubicBezTo>
                    <a:cubicBezTo>
                      <a:pt x="17" y="34"/>
                      <a:pt x="13" y="36"/>
                      <a:pt x="10" y="36"/>
                    </a:cubicBezTo>
                    <a:cubicBezTo>
                      <a:pt x="7" y="36"/>
                      <a:pt x="9" y="42"/>
                      <a:pt x="7" y="47"/>
                    </a:cubicBezTo>
                    <a:cubicBezTo>
                      <a:pt x="5" y="51"/>
                      <a:pt x="6" y="56"/>
                      <a:pt x="8" y="61"/>
                    </a:cubicBezTo>
                    <a:cubicBezTo>
                      <a:pt x="10" y="66"/>
                      <a:pt x="12" y="71"/>
                      <a:pt x="6" y="78"/>
                    </a:cubicBezTo>
                    <a:cubicBezTo>
                      <a:pt x="0" y="85"/>
                      <a:pt x="1" y="92"/>
                      <a:pt x="3" y="97"/>
                    </a:cubicBezTo>
                    <a:cubicBezTo>
                      <a:pt x="5" y="102"/>
                      <a:pt x="5" y="109"/>
                      <a:pt x="8" y="112"/>
                    </a:cubicBezTo>
                    <a:cubicBezTo>
                      <a:pt x="11" y="115"/>
                      <a:pt x="20" y="118"/>
                      <a:pt x="23" y="116"/>
                    </a:cubicBezTo>
                    <a:cubicBezTo>
                      <a:pt x="25" y="113"/>
                      <a:pt x="28" y="116"/>
                      <a:pt x="31" y="113"/>
                    </a:cubicBezTo>
                    <a:cubicBezTo>
                      <a:pt x="34" y="109"/>
                      <a:pt x="38" y="91"/>
                      <a:pt x="42" y="79"/>
                    </a:cubicBezTo>
                    <a:cubicBezTo>
                      <a:pt x="47" y="67"/>
                      <a:pt x="52" y="51"/>
                      <a:pt x="51" y="47"/>
                    </a:cubicBezTo>
                    <a:cubicBezTo>
                      <a:pt x="51" y="44"/>
                      <a:pt x="54" y="42"/>
                      <a:pt x="53" y="38"/>
                    </a:cubicBezTo>
                    <a:cubicBezTo>
                      <a:pt x="51" y="35"/>
                      <a:pt x="53" y="31"/>
                      <a:pt x="55" y="33"/>
                    </a:cubicBezTo>
                    <a:cubicBezTo>
                      <a:pt x="57" y="36"/>
                      <a:pt x="59" y="36"/>
                      <a:pt x="60" y="32"/>
                    </a:cubicBezTo>
                    <a:cubicBezTo>
                      <a:pt x="60" y="29"/>
                      <a:pt x="57" y="23"/>
                      <a:pt x="57" y="17"/>
                    </a:cubicBezTo>
                    <a:cubicBezTo>
                      <a:pt x="56" y="12"/>
                      <a:pt x="52" y="7"/>
                      <a:pt x="51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0" name="Freeform 155">
                <a:extLst>
                  <a:ext uri="{FF2B5EF4-FFF2-40B4-BE49-F238E27FC236}">
                    <a16:creationId xmlns:a16="http://schemas.microsoft.com/office/drawing/2014/main" id="{D690C938-9EED-4175-AC93-193D7A0CDA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1409" y="3729692"/>
                <a:ext cx="222086" cy="133001"/>
              </a:xfrm>
              <a:custGeom>
                <a:avLst/>
                <a:gdLst>
                  <a:gd name="T0" fmla="*/ 68 w 96"/>
                  <a:gd name="T1" fmla="*/ 2 h 58"/>
                  <a:gd name="T2" fmla="*/ 52 w 96"/>
                  <a:gd name="T3" fmla="*/ 3 h 58"/>
                  <a:gd name="T4" fmla="*/ 40 w 96"/>
                  <a:gd name="T5" fmla="*/ 14 h 58"/>
                  <a:gd name="T6" fmla="*/ 34 w 96"/>
                  <a:gd name="T7" fmla="*/ 16 h 58"/>
                  <a:gd name="T8" fmla="*/ 23 w 96"/>
                  <a:gd name="T9" fmla="*/ 14 h 58"/>
                  <a:gd name="T10" fmla="*/ 13 w 96"/>
                  <a:gd name="T11" fmla="*/ 13 h 58"/>
                  <a:gd name="T12" fmla="*/ 7 w 96"/>
                  <a:gd name="T13" fmla="*/ 12 h 58"/>
                  <a:gd name="T14" fmla="*/ 4 w 96"/>
                  <a:gd name="T15" fmla="*/ 15 h 58"/>
                  <a:gd name="T16" fmla="*/ 4 w 96"/>
                  <a:gd name="T17" fmla="*/ 19 h 58"/>
                  <a:gd name="T18" fmla="*/ 0 w 96"/>
                  <a:gd name="T19" fmla="*/ 22 h 58"/>
                  <a:gd name="T20" fmla="*/ 1 w 96"/>
                  <a:gd name="T21" fmla="*/ 26 h 58"/>
                  <a:gd name="T22" fmla="*/ 3 w 96"/>
                  <a:gd name="T23" fmla="*/ 39 h 58"/>
                  <a:gd name="T24" fmla="*/ 6 w 96"/>
                  <a:gd name="T25" fmla="*/ 51 h 58"/>
                  <a:gd name="T26" fmla="*/ 21 w 96"/>
                  <a:gd name="T27" fmla="*/ 49 h 58"/>
                  <a:gd name="T28" fmla="*/ 31 w 96"/>
                  <a:gd name="T29" fmla="*/ 46 h 58"/>
                  <a:gd name="T30" fmla="*/ 40 w 96"/>
                  <a:gd name="T31" fmla="*/ 42 h 58"/>
                  <a:gd name="T32" fmla="*/ 48 w 96"/>
                  <a:gd name="T33" fmla="*/ 41 h 58"/>
                  <a:gd name="T34" fmla="*/ 54 w 96"/>
                  <a:gd name="T35" fmla="*/ 36 h 58"/>
                  <a:gd name="T36" fmla="*/ 71 w 96"/>
                  <a:gd name="T37" fmla="*/ 31 h 58"/>
                  <a:gd name="T38" fmla="*/ 79 w 96"/>
                  <a:gd name="T39" fmla="*/ 23 h 58"/>
                  <a:gd name="T40" fmla="*/ 86 w 96"/>
                  <a:gd name="T41" fmla="*/ 20 h 58"/>
                  <a:gd name="T42" fmla="*/ 76 w 96"/>
                  <a:gd name="T43" fmla="*/ 0 h 58"/>
                  <a:gd name="T44" fmla="*/ 68 w 96"/>
                  <a:gd name="T45" fmla="*/ 2 h 58"/>
                  <a:gd name="T46" fmla="*/ 88 w 96"/>
                  <a:gd name="T47" fmla="*/ 55 h 58"/>
                  <a:gd name="T48" fmla="*/ 96 w 96"/>
                  <a:gd name="T49" fmla="*/ 54 h 58"/>
                  <a:gd name="T50" fmla="*/ 88 w 96"/>
                  <a:gd name="T51" fmla="*/ 5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" h="58">
                    <a:moveTo>
                      <a:pt x="68" y="2"/>
                    </a:moveTo>
                    <a:cubicBezTo>
                      <a:pt x="64" y="3"/>
                      <a:pt x="54" y="2"/>
                      <a:pt x="52" y="3"/>
                    </a:cubicBezTo>
                    <a:cubicBezTo>
                      <a:pt x="51" y="4"/>
                      <a:pt x="41" y="11"/>
                      <a:pt x="40" y="14"/>
                    </a:cubicBezTo>
                    <a:cubicBezTo>
                      <a:pt x="38" y="17"/>
                      <a:pt x="36" y="17"/>
                      <a:pt x="34" y="16"/>
                    </a:cubicBezTo>
                    <a:cubicBezTo>
                      <a:pt x="32" y="14"/>
                      <a:pt x="24" y="15"/>
                      <a:pt x="23" y="14"/>
                    </a:cubicBezTo>
                    <a:cubicBezTo>
                      <a:pt x="22" y="13"/>
                      <a:pt x="16" y="13"/>
                      <a:pt x="13" y="13"/>
                    </a:cubicBezTo>
                    <a:cubicBezTo>
                      <a:pt x="10" y="14"/>
                      <a:pt x="9" y="12"/>
                      <a:pt x="7" y="12"/>
                    </a:cubicBezTo>
                    <a:cubicBezTo>
                      <a:pt x="6" y="13"/>
                      <a:pt x="4" y="14"/>
                      <a:pt x="4" y="15"/>
                    </a:cubicBezTo>
                    <a:cubicBezTo>
                      <a:pt x="3" y="16"/>
                      <a:pt x="4" y="19"/>
                      <a:pt x="4" y="19"/>
                    </a:cubicBezTo>
                    <a:cubicBezTo>
                      <a:pt x="4" y="20"/>
                      <a:pt x="2" y="20"/>
                      <a:pt x="0" y="22"/>
                    </a:cubicBezTo>
                    <a:cubicBezTo>
                      <a:pt x="1" y="23"/>
                      <a:pt x="1" y="25"/>
                      <a:pt x="1" y="26"/>
                    </a:cubicBezTo>
                    <a:cubicBezTo>
                      <a:pt x="0" y="29"/>
                      <a:pt x="1" y="36"/>
                      <a:pt x="3" y="39"/>
                    </a:cubicBezTo>
                    <a:cubicBezTo>
                      <a:pt x="6" y="43"/>
                      <a:pt x="5" y="50"/>
                      <a:pt x="6" y="51"/>
                    </a:cubicBezTo>
                    <a:cubicBezTo>
                      <a:pt x="7" y="52"/>
                      <a:pt x="17" y="52"/>
                      <a:pt x="21" y="49"/>
                    </a:cubicBezTo>
                    <a:cubicBezTo>
                      <a:pt x="25" y="47"/>
                      <a:pt x="28" y="46"/>
                      <a:pt x="31" y="46"/>
                    </a:cubicBezTo>
                    <a:cubicBezTo>
                      <a:pt x="34" y="46"/>
                      <a:pt x="39" y="43"/>
                      <a:pt x="40" y="42"/>
                    </a:cubicBezTo>
                    <a:cubicBezTo>
                      <a:pt x="41" y="40"/>
                      <a:pt x="46" y="40"/>
                      <a:pt x="48" y="41"/>
                    </a:cubicBezTo>
                    <a:cubicBezTo>
                      <a:pt x="50" y="41"/>
                      <a:pt x="52" y="39"/>
                      <a:pt x="54" y="36"/>
                    </a:cubicBezTo>
                    <a:cubicBezTo>
                      <a:pt x="56" y="34"/>
                      <a:pt x="64" y="33"/>
                      <a:pt x="71" y="31"/>
                    </a:cubicBezTo>
                    <a:cubicBezTo>
                      <a:pt x="79" y="28"/>
                      <a:pt x="77" y="25"/>
                      <a:pt x="79" y="23"/>
                    </a:cubicBezTo>
                    <a:cubicBezTo>
                      <a:pt x="80" y="21"/>
                      <a:pt x="82" y="21"/>
                      <a:pt x="86" y="20"/>
                    </a:cubicBezTo>
                    <a:cubicBezTo>
                      <a:pt x="82" y="13"/>
                      <a:pt x="78" y="4"/>
                      <a:pt x="76" y="0"/>
                    </a:cubicBezTo>
                    <a:cubicBezTo>
                      <a:pt x="72" y="1"/>
                      <a:pt x="69" y="2"/>
                      <a:pt x="68" y="2"/>
                    </a:cubicBezTo>
                    <a:close/>
                    <a:moveTo>
                      <a:pt x="88" y="55"/>
                    </a:moveTo>
                    <a:cubicBezTo>
                      <a:pt x="90" y="58"/>
                      <a:pt x="96" y="55"/>
                      <a:pt x="96" y="54"/>
                    </a:cubicBezTo>
                    <a:cubicBezTo>
                      <a:pt x="96" y="53"/>
                      <a:pt x="85" y="52"/>
                      <a:pt x="88" y="5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1" name="Freeform 156">
                <a:extLst>
                  <a:ext uri="{FF2B5EF4-FFF2-40B4-BE49-F238E27FC236}">
                    <a16:creationId xmlns:a16="http://schemas.microsoft.com/office/drawing/2014/main" id="{C0EC4DF2-1FD8-44ED-9A2C-5465F067D4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2" name="Freeform 157">
                <a:extLst>
                  <a:ext uri="{FF2B5EF4-FFF2-40B4-BE49-F238E27FC236}">
                    <a16:creationId xmlns:a16="http://schemas.microsoft.com/office/drawing/2014/main" id="{1D49F763-ABA5-49BF-8A69-C142D4C404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3" name="Freeform 159">
                <a:extLst>
                  <a:ext uri="{FF2B5EF4-FFF2-40B4-BE49-F238E27FC236}">
                    <a16:creationId xmlns:a16="http://schemas.microsoft.com/office/drawing/2014/main" id="{78A22E5E-B55A-437C-B6A5-35EB30C1F0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8774" y="4773623"/>
                <a:ext cx="232124" cy="276040"/>
              </a:xfrm>
              <a:custGeom>
                <a:avLst/>
                <a:gdLst>
                  <a:gd name="T0" fmla="*/ 62 w 101"/>
                  <a:gd name="T1" fmla="*/ 58 h 120"/>
                  <a:gd name="T2" fmla="*/ 56 w 101"/>
                  <a:gd name="T3" fmla="*/ 60 h 120"/>
                  <a:gd name="T4" fmla="*/ 48 w 101"/>
                  <a:gd name="T5" fmla="*/ 56 h 120"/>
                  <a:gd name="T6" fmla="*/ 44 w 101"/>
                  <a:gd name="T7" fmla="*/ 63 h 120"/>
                  <a:gd name="T8" fmla="*/ 37 w 101"/>
                  <a:gd name="T9" fmla="*/ 75 h 120"/>
                  <a:gd name="T10" fmla="*/ 15 w 101"/>
                  <a:gd name="T11" fmla="*/ 89 h 120"/>
                  <a:gd name="T12" fmla="*/ 5 w 101"/>
                  <a:gd name="T13" fmla="*/ 99 h 120"/>
                  <a:gd name="T14" fmla="*/ 3 w 101"/>
                  <a:gd name="T15" fmla="*/ 108 h 120"/>
                  <a:gd name="T16" fmla="*/ 10 w 101"/>
                  <a:gd name="T17" fmla="*/ 111 h 120"/>
                  <a:gd name="T18" fmla="*/ 16 w 101"/>
                  <a:gd name="T19" fmla="*/ 113 h 120"/>
                  <a:gd name="T20" fmla="*/ 31 w 101"/>
                  <a:gd name="T21" fmla="*/ 110 h 120"/>
                  <a:gd name="T22" fmla="*/ 36 w 101"/>
                  <a:gd name="T23" fmla="*/ 100 h 120"/>
                  <a:gd name="T24" fmla="*/ 40 w 101"/>
                  <a:gd name="T25" fmla="*/ 92 h 120"/>
                  <a:gd name="T26" fmla="*/ 49 w 101"/>
                  <a:gd name="T27" fmla="*/ 87 h 120"/>
                  <a:gd name="T28" fmla="*/ 52 w 101"/>
                  <a:gd name="T29" fmla="*/ 82 h 120"/>
                  <a:gd name="T30" fmla="*/ 57 w 101"/>
                  <a:gd name="T31" fmla="*/ 75 h 120"/>
                  <a:gd name="T32" fmla="*/ 64 w 101"/>
                  <a:gd name="T33" fmla="*/ 64 h 120"/>
                  <a:gd name="T34" fmla="*/ 62 w 101"/>
                  <a:gd name="T35" fmla="*/ 58 h 120"/>
                  <a:gd name="T36" fmla="*/ 11 w 101"/>
                  <a:gd name="T37" fmla="*/ 119 h 120"/>
                  <a:gd name="T38" fmla="*/ 14 w 101"/>
                  <a:gd name="T39" fmla="*/ 116 h 120"/>
                  <a:gd name="T40" fmla="*/ 11 w 101"/>
                  <a:gd name="T41" fmla="*/ 119 h 120"/>
                  <a:gd name="T42" fmla="*/ 92 w 101"/>
                  <a:gd name="T43" fmla="*/ 29 h 120"/>
                  <a:gd name="T44" fmla="*/ 84 w 101"/>
                  <a:gd name="T45" fmla="*/ 28 h 120"/>
                  <a:gd name="T46" fmla="*/ 79 w 101"/>
                  <a:gd name="T47" fmla="*/ 23 h 120"/>
                  <a:gd name="T48" fmla="*/ 75 w 101"/>
                  <a:gd name="T49" fmla="*/ 17 h 120"/>
                  <a:gd name="T50" fmla="*/ 75 w 101"/>
                  <a:gd name="T51" fmla="*/ 21 h 120"/>
                  <a:gd name="T52" fmla="*/ 72 w 101"/>
                  <a:gd name="T53" fmla="*/ 20 h 120"/>
                  <a:gd name="T54" fmla="*/ 69 w 101"/>
                  <a:gd name="T55" fmla="*/ 14 h 120"/>
                  <a:gd name="T56" fmla="*/ 66 w 101"/>
                  <a:gd name="T57" fmla="*/ 7 h 120"/>
                  <a:gd name="T58" fmla="*/ 56 w 101"/>
                  <a:gd name="T59" fmla="*/ 0 h 120"/>
                  <a:gd name="T60" fmla="*/ 58 w 101"/>
                  <a:gd name="T61" fmla="*/ 8 h 120"/>
                  <a:gd name="T62" fmla="*/ 64 w 101"/>
                  <a:gd name="T63" fmla="*/ 14 h 120"/>
                  <a:gd name="T64" fmla="*/ 69 w 101"/>
                  <a:gd name="T65" fmla="*/ 20 h 120"/>
                  <a:gd name="T66" fmla="*/ 67 w 101"/>
                  <a:gd name="T67" fmla="*/ 32 h 120"/>
                  <a:gd name="T68" fmla="*/ 61 w 101"/>
                  <a:gd name="T69" fmla="*/ 40 h 120"/>
                  <a:gd name="T70" fmla="*/ 72 w 101"/>
                  <a:gd name="T71" fmla="*/ 49 h 120"/>
                  <a:gd name="T72" fmla="*/ 69 w 101"/>
                  <a:gd name="T73" fmla="*/ 62 h 120"/>
                  <a:gd name="T74" fmla="*/ 77 w 101"/>
                  <a:gd name="T75" fmla="*/ 63 h 120"/>
                  <a:gd name="T76" fmla="*/ 85 w 101"/>
                  <a:gd name="T77" fmla="*/ 51 h 120"/>
                  <a:gd name="T78" fmla="*/ 88 w 101"/>
                  <a:gd name="T79" fmla="*/ 42 h 120"/>
                  <a:gd name="T80" fmla="*/ 93 w 101"/>
                  <a:gd name="T81" fmla="*/ 40 h 120"/>
                  <a:gd name="T82" fmla="*/ 97 w 101"/>
                  <a:gd name="T83" fmla="*/ 36 h 120"/>
                  <a:gd name="T84" fmla="*/ 99 w 101"/>
                  <a:gd name="T85" fmla="*/ 29 h 120"/>
                  <a:gd name="T86" fmla="*/ 92 w 101"/>
                  <a:gd name="T87" fmla="*/ 2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1" h="120">
                    <a:moveTo>
                      <a:pt x="62" y="58"/>
                    </a:moveTo>
                    <a:cubicBezTo>
                      <a:pt x="60" y="56"/>
                      <a:pt x="59" y="58"/>
                      <a:pt x="56" y="60"/>
                    </a:cubicBezTo>
                    <a:cubicBezTo>
                      <a:pt x="53" y="61"/>
                      <a:pt x="52" y="54"/>
                      <a:pt x="48" y="56"/>
                    </a:cubicBezTo>
                    <a:cubicBezTo>
                      <a:pt x="45" y="59"/>
                      <a:pt x="48" y="60"/>
                      <a:pt x="44" y="63"/>
                    </a:cubicBezTo>
                    <a:cubicBezTo>
                      <a:pt x="40" y="67"/>
                      <a:pt x="42" y="68"/>
                      <a:pt x="37" y="75"/>
                    </a:cubicBezTo>
                    <a:cubicBezTo>
                      <a:pt x="33" y="82"/>
                      <a:pt x="18" y="85"/>
                      <a:pt x="15" y="89"/>
                    </a:cubicBezTo>
                    <a:cubicBezTo>
                      <a:pt x="13" y="93"/>
                      <a:pt x="5" y="96"/>
                      <a:pt x="5" y="99"/>
                    </a:cubicBezTo>
                    <a:cubicBezTo>
                      <a:pt x="5" y="102"/>
                      <a:pt x="0" y="104"/>
                      <a:pt x="3" y="108"/>
                    </a:cubicBezTo>
                    <a:cubicBezTo>
                      <a:pt x="5" y="111"/>
                      <a:pt x="8" y="108"/>
                      <a:pt x="10" y="111"/>
                    </a:cubicBezTo>
                    <a:cubicBezTo>
                      <a:pt x="13" y="113"/>
                      <a:pt x="15" y="111"/>
                      <a:pt x="16" y="113"/>
                    </a:cubicBezTo>
                    <a:cubicBezTo>
                      <a:pt x="17" y="115"/>
                      <a:pt x="25" y="115"/>
                      <a:pt x="31" y="110"/>
                    </a:cubicBezTo>
                    <a:cubicBezTo>
                      <a:pt x="37" y="104"/>
                      <a:pt x="34" y="102"/>
                      <a:pt x="36" y="100"/>
                    </a:cubicBezTo>
                    <a:cubicBezTo>
                      <a:pt x="39" y="99"/>
                      <a:pt x="39" y="95"/>
                      <a:pt x="40" y="92"/>
                    </a:cubicBezTo>
                    <a:cubicBezTo>
                      <a:pt x="42" y="89"/>
                      <a:pt x="43" y="87"/>
                      <a:pt x="49" y="87"/>
                    </a:cubicBezTo>
                    <a:cubicBezTo>
                      <a:pt x="56" y="87"/>
                      <a:pt x="52" y="85"/>
                      <a:pt x="52" y="82"/>
                    </a:cubicBezTo>
                    <a:cubicBezTo>
                      <a:pt x="52" y="79"/>
                      <a:pt x="57" y="79"/>
                      <a:pt x="57" y="75"/>
                    </a:cubicBezTo>
                    <a:cubicBezTo>
                      <a:pt x="57" y="71"/>
                      <a:pt x="65" y="67"/>
                      <a:pt x="64" y="64"/>
                    </a:cubicBezTo>
                    <a:cubicBezTo>
                      <a:pt x="62" y="61"/>
                      <a:pt x="65" y="59"/>
                      <a:pt x="62" y="58"/>
                    </a:cubicBezTo>
                    <a:close/>
                    <a:moveTo>
                      <a:pt x="11" y="119"/>
                    </a:moveTo>
                    <a:cubicBezTo>
                      <a:pt x="12" y="120"/>
                      <a:pt x="16" y="118"/>
                      <a:pt x="14" y="116"/>
                    </a:cubicBezTo>
                    <a:cubicBezTo>
                      <a:pt x="12" y="113"/>
                      <a:pt x="8" y="118"/>
                      <a:pt x="11" y="119"/>
                    </a:cubicBezTo>
                    <a:close/>
                    <a:moveTo>
                      <a:pt x="92" y="29"/>
                    </a:moveTo>
                    <a:cubicBezTo>
                      <a:pt x="90" y="32"/>
                      <a:pt x="87" y="28"/>
                      <a:pt x="84" y="28"/>
                    </a:cubicBezTo>
                    <a:cubicBezTo>
                      <a:pt x="81" y="28"/>
                      <a:pt x="79" y="26"/>
                      <a:pt x="79" y="23"/>
                    </a:cubicBezTo>
                    <a:cubicBezTo>
                      <a:pt x="79" y="21"/>
                      <a:pt x="78" y="17"/>
                      <a:pt x="75" y="17"/>
                    </a:cubicBezTo>
                    <a:cubicBezTo>
                      <a:pt x="72" y="17"/>
                      <a:pt x="76" y="20"/>
                      <a:pt x="75" y="21"/>
                    </a:cubicBezTo>
                    <a:cubicBezTo>
                      <a:pt x="74" y="23"/>
                      <a:pt x="73" y="20"/>
                      <a:pt x="72" y="20"/>
                    </a:cubicBezTo>
                    <a:cubicBezTo>
                      <a:pt x="70" y="20"/>
                      <a:pt x="69" y="18"/>
                      <a:pt x="69" y="14"/>
                    </a:cubicBezTo>
                    <a:cubicBezTo>
                      <a:pt x="69" y="11"/>
                      <a:pt x="66" y="11"/>
                      <a:pt x="66" y="7"/>
                    </a:cubicBezTo>
                    <a:cubicBezTo>
                      <a:pt x="66" y="3"/>
                      <a:pt x="59" y="0"/>
                      <a:pt x="56" y="0"/>
                    </a:cubicBezTo>
                    <a:cubicBezTo>
                      <a:pt x="52" y="0"/>
                      <a:pt x="57" y="6"/>
                      <a:pt x="58" y="8"/>
                    </a:cubicBezTo>
                    <a:cubicBezTo>
                      <a:pt x="60" y="10"/>
                      <a:pt x="64" y="12"/>
                      <a:pt x="64" y="14"/>
                    </a:cubicBezTo>
                    <a:cubicBezTo>
                      <a:pt x="64" y="16"/>
                      <a:pt x="67" y="20"/>
                      <a:pt x="69" y="20"/>
                    </a:cubicBezTo>
                    <a:cubicBezTo>
                      <a:pt x="71" y="21"/>
                      <a:pt x="67" y="27"/>
                      <a:pt x="67" y="32"/>
                    </a:cubicBezTo>
                    <a:cubicBezTo>
                      <a:pt x="67" y="37"/>
                      <a:pt x="64" y="36"/>
                      <a:pt x="61" y="40"/>
                    </a:cubicBezTo>
                    <a:cubicBezTo>
                      <a:pt x="58" y="43"/>
                      <a:pt x="68" y="46"/>
                      <a:pt x="72" y="49"/>
                    </a:cubicBezTo>
                    <a:cubicBezTo>
                      <a:pt x="75" y="52"/>
                      <a:pt x="68" y="60"/>
                      <a:pt x="69" y="62"/>
                    </a:cubicBezTo>
                    <a:cubicBezTo>
                      <a:pt x="70" y="63"/>
                      <a:pt x="72" y="64"/>
                      <a:pt x="77" y="63"/>
                    </a:cubicBezTo>
                    <a:cubicBezTo>
                      <a:pt x="81" y="62"/>
                      <a:pt x="83" y="53"/>
                      <a:pt x="85" y="51"/>
                    </a:cubicBezTo>
                    <a:cubicBezTo>
                      <a:pt x="88" y="48"/>
                      <a:pt x="87" y="44"/>
                      <a:pt x="88" y="42"/>
                    </a:cubicBezTo>
                    <a:cubicBezTo>
                      <a:pt x="89" y="40"/>
                      <a:pt x="91" y="40"/>
                      <a:pt x="93" y="40"/>
                    </a:cubicBezTo>
                    <a:cubicBezTo>
                      <a:pt x="95" y="40"/>
                      <a:pt x="94" y="36"/>
                      <a:pt x="97" y="36"/>
                    </a:cubicBezTo>
                    <a:cubicBezTo>
                      <a:pt x="99" y="36"/>
                      <a:pt x="98" y="32"/>
                      <a:pt x="99" y="29"/>
                    </a:cubicBezTo>
                    <a:cubicBezTo>
                      <a:pt x="101" y="25"/>
                      <a:pt x="93" y="26"/>
                      <a:pt x="92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4" name="Freeform 160">
                <a:extLst>
                  <a:ext uri="{FF2B5EF4-FFF2-40B4-BE49-F238E27FC236}">
                    <a16:creationId xmlns:a16="http://schemas.microsoft.com/office/drawing/2014/main" id="{B3FDE063-B562-4A8D-9AC2-F244D4C37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0872" y="3237839"/>
                <a:ext cx="264747" cy="168133"/>
              </a:xfrm>
              <a:custGeom>
                <a:avLst/>
                <a:gdLst>
                  <a:gd name="T0" fmla="*/ 115 w 115"/>
                  <a:gd name="T1" fmla="*/ 46 h 73"/>
                  <a:gd name="T2" fmla="*/ 108 w 115"/>
                  <a:gd name="T3" fmla="*/ 43 h 73"/>
                  <a:gd name="T4" fmla="*/ 99 w 115"/>
                  <a:gd name="T5" fmla="*/ 38 h 73"/>
                  <a:gd name="T6" fmla="*/ 90 w 115"/>
                  <a:gd name="T7" fmla="*/ 32 h 73"/>
                  <a:gd name="T8" fmla="*/ 82 w 115"/>
                  <a:gd name="T9" fmla="*/ 27 h 73"/>
                  <a:gd name="T10" fmla="*/ 78 w 115"/>
                  <a:gd name="T11" fmla="*/ 20 h 73"/>
                  <a:gd name="T12" fmla="*/ 75 w 115"/>
                  <a:gd name="T13" fmla="*/ 15 h 73"/>
                  <a:gd name="T14" fmla="*/ 63 w 115"/>
                  <a:gd name="T15" fmla="*/ 13 h 73"/>
                  <a:gd name="T16" fmla="*/ 60 w 115"/>
                  <a:gd name="T17" fmla="*/ 5 h 73"/>
                  <a:gd name="T18" fmla="*/ 54 w 115"/>
                  <a:gd name="T19" fmla="*/ 3 h 73"/>
                  <a:gd name="T20" fmla="*/ 48 w 115"/>
                  <a:gd name="T21" fmla="*/ 1 h 73"/>
                  <a:gd name="T22" fmla="*/ 45 w 115"/>
                  <a:gd name="T23" fmla="*/ 3 h 73"/>
                  <a:gd name="T24" fmla="*/ 42 w 115"/>
                  <a:gd name="T25" fmla="*/ 6 h 73"/>
                  <a:gd name="T26" fmla="*/ 36 w 115"/>
                  <a:gd name="T27" fmla="*/ 10 h 73"/>
                  <a:gd name="T28" fmla="*/ 34 w 115"/>
                  <a:gd name="T29" fmla="*/ 14 h 73"/>
                  <a:gd name="T30" fmla="*/ 28 w 115"/>
                  <a:gd name="T31" fmla="*/ 13 h 73"/>
                  <a:gd name="T32" fmla="*/ 22 w 115"/>
                  <a:gd name="T33" fmla="*/ 11 h 73"/>
                  <a:gd name="T34" fmla="*/ 12 w 115"/>
                  <a:gd name="T35" fmla="*/ 4 h 73"/>
                  <a:gd name="T36" fmla="*/ 4 w 115"/>
                  <a:gd name="T37" fmla="*/ 8 h 73"/>
                  <a:gd name="T38" fmla="*/ 8 w 115"/>
                  <a:gd name="T39" fmla="*/ 7 h 73"/>
                  <a:gd name="T40" fmla="*/ 14 w 115"/>
                  <a:gd name="T41" fmla="*/ 14 h 73"/>
                  <a:gd name="T42" fmla="*/ 18 w 115"/>
                  <a:gd name="T43" fmla="*/ 19 h 73"/>
                  <a:gd name="T44" fmla="*/ 10 w 115"/>
                  <a:gd name="T45" fmla="*/ 20 h 73"/>
                  <a:gd name="T46" fmla="*/ 2 w 115"/>
                  <a:gd name="T47" fmla="*/ 20 h 73"/>
                  <a:gd name="T48" fmla="*/ 4 w 115"/>
                  <a:gd name="T49" fmla="*/ 27 h 73"/>
                  <a:gd name="T50" fmla="*/ 5 w 115"/>
                  <a:gd name="T51" fmla="*/ 32 h 73"/>
                  <a:gd name="T52" fmla="*/ 9 w 115"/>
                  <a:gd name="T53" fmla="*/ 34 h 73"/>
                  <a:gd name="T54" fmla="*/ 11 w 115"/>
                  <a:gd name="T55" fmla="*/ 40 h 73"/>
                  <a:gd name="T56" fmla="*/ 11 w 115"/>
                  <a:gd name="T57" fmla="*/ 51 h 73"/>
                  <a:gd name="T58" fmla="*/ 17 w 115"/>
                  <a:gd name="T59" fmla="*/ 50 h 73"/>
                  <a:gd name="T60" fmla="*/ 25 w 115"/>
                  <a:gd name="T61" fmla="*/ 45 h 73"/>
                  <a:gd name="T62" fmla="*/ 30 w 115"/>
                  <a:gd name="T63" fmla="*/ 44 h 73"/>
                  <a:gd name="T64" fmla="*/ 40 w 115"/>
                  <a:gd name="T65" fmla="*/ 44 h 73"/>
                  <a:gd name="T66" fmla="*/ 45 w 115"/>
                  <a:gd name="T67" fmla="*/ 47 h 73"/>
                  <a:gd name="T68" fmla="*/ 49 w 115"/>
                  <a:gd name="T69" fmla="*/ 49 h 73"/>
                  <a:gd name="T70" fmla="*/ 56 w 115"/>
                  <a:gd name="T71" fmla="*/ 51 h 73"/>
                  <a:gd name="T72" fmla="*/ 60 w 115"/>
                  <a:gd name="T73" fmla="*/ 54 h 73"/>
                  <a:gd name="T74" fmla="*/ 65 w 115"/>
                  <a:gd name="T75" fmla="*/ 58 h 73"/>
                  <a:gd name="T76" fmla="*/ 71 w 115"/>
                  <a:gd name="T77" fmla="*/ 59 h 73"/>
                  <a:gd name="T78" fmla="*/ 72 w 115"/>
                  <a:gd name="T79" fmla="*/ 69 h 73"/>
                  <a:gd name="T80" fmla="*/ 74 w 115"/>
                  <a:gd name="T81" fmla="*/ 69 h 73"/>
                  <a:gd name="T82" fmla="*/ 80 w 115"/>
                  <a:gd name="T83" fmla="*/ 71 h 73"/>
                  <a:gd name="T84" fmla="*/ 87 w 115"/>
                  <a:gd name="T85" fmla="*/ 68 h 73"/>
                  <a:gd name="T86" fmla="*/ 98 w 115"/>
                  <a:gd name="T87" fmla="*/ 61 h 73"/>
                  <a:gd name="T88" fmla="*/ 103 w 115"/>
                  <a:gd name="T89" fmla="*/ 53 h 73"/>
                  <a:gd name="T90" fmla="*/ 109 w 115"/>
                  <a:gd name="T91" fmla="*/ 50 h 73"/>
                  <a:gd name="T92" fmla="*/ 115 w 115"/>
                  <a:gd name="T93" fmla="*/ 51 h 73"/>
                  <a:gd name="T94" fmla="*/ 115 w 115"/>
                  <a:gd name="T95" fmla="*/ 4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5" h="73">
                    <a:moveTo>
                      <a:pt x="115" y="46"/>
                    </a:moveTo>
                    <a:cubicBezTo>
                      <a:pt x="115" y="46"/>
                      <a:pt x="109" y="43"/>
                      <a:pt x="108" y="43"/>
                    </a:cubicBezTo>
                    <a:cubicBezTo>
                      <a:pt x="106" y="44"/>
                      <a:pt x="103" y="39"/>
                      <a:pt x="99" y="38"/>
                    </a:cubicBezTo>
                    <a:cubicBezTo>
                      <a:pt x="96" y="37"/>
                      <a:pt x="91" y="35"/>
                      <a:pt x="90" y="32"/>
                    </a:cubicBezTo>
                    <a:cubicBezTo>
                      <a:pt x="89" y="30"/>
                      <a:pt x="83" y="28"/>
                      <a:pt x="82" y="27"/>
                    </a:cubicBezTo>
                    <a:cubicBezTo>
                      <a:pt x="81" y="25"/>
                      <a:pt x="80" y="22"/>
                      <a:pt x="78" y="20"/>
                    </a:cubicBezTo>
                    <a:cubicBezTo>
                      <a:pt x="77" y="18"/>
                      <a:pt x="77" y="15"/>
                      <a:pt x="75" y="15"/>
                    </a:cubicBezTo>
                    <a:cubicBezTo>
                      <a:pt x="73" y="14"/>
                      <a:pt x="63" y="15"/>
                      <a:pt x="63" y="13"/>
                    </a:cubicBezTo>
                    <a:cubicBezTo>
                      <a:pt x="63" y="12"/>
                      <a:pt x="62" y="5"/>
                      <a:pt x="60" y="5"/>
                    </a:cubicBezTo>
                    <a:cubicBezTo>
                      <a:pt x="58" y="4"/>
                      <a:pt x="55" y="4"/>
                      <a:pt x="54" y="3"/>
                    </a:cubicBezTo>
                    <a:cubicBezTo>
                      <a:pt x="53" y="1"/>
                      <a:pt x="49" y="0"/>
                      <a:pt x="48" y="1"/>
                    </a:cubicBezTo>
                    <a:cubicBezTo>
                      <a:pt x="48" y="2"/>
                      <a:pt x="46" y="3"/>
                      <a:pt x="45" y="3"/>
                    </a:cubicBezTo>
                    <a:cubicBezTo>
                      <a:pt x="44" y="3"/>
                      <a:pt x="45" y="6"/>
                      <a:pt x="42" y="6"/>
                    </a:cubicBezTo>
                    <a:cubicBezTo>
                      <a:pt x="40" y="6"/>
                      <a:pt x="36" y="8"/>
                      <a:pt x="36" y="10"/>
                    </a:cubicBezTo>
                    <a:cubicBezTo>
                      <a:pt x="36" y="12"/>
                      <a:pt x="37" y="14"/>
                      <a:pt x="34" y="14"/>
                    </a:cubicBezTo>
                    <a:cubicBezTo>
                      <a:pt x="32" y="14"/>
                      <a:pt x="30" y="14"/>
                      <a:pt x="28" y="13"/>
                    </a:cubicBezTo>
                    <a:cubicBezTo>
                      <a:pt x="27" y="13"/>
                      <a:pt x="25" y="15"/>
                      <a:pt x="22" y="11"/>
                    </a:cubicBezTo>
                    <a:cubicBezTo>
                      <a:pt x="19" y="7"/>
                      <a:pt x="15" y="4"/>
                      <a:pt x="12" y="4"/>
                    </a:cubicBezTo>
                    <a:cubicBezTo>
                      <a:pt x="10" y="4"/>
                      <a:pt x="2" y="4"/>
                      <a:pt x="4" y="8"/>
                    </a:cubicBezTo>
                    <a:cubicBezTo>
                      <a:pt x="5" y="7"/>
                      <a:pt x="6" y="6"/>
                      <a:pt x="8" y="7"/>
                    </a:cubicBezTo>
                    <a:cubicBezTo>
                      <a:pt x="14" y="7"/>
                      <a:pt x="11" y="14"/>
                      <a:pt x="14" y="14"/>
                    </a:cubicBezTo>
                    <a:cubicBezTo>
                      <a:pt x="17" y="14"/>
                      <a:pt x="21" y="19"/>
                      <a:pt x="18" y="19"/>
                    </a:cubicBezTo>
                    <a:cubicBezTo>
                      <a:pt x="15" y="18"/>
                      <a:pt x="13" y="21"/>
                      <a:pt x="10" y="20"/>
                    </a:cubicBezTo>
                    <a:cubicBezTo>
                      <a:pt x="7" y="19"/>
                      <a:pt x="3" y="17"/>
                      <a:pt x="2" y="20"/>
                    </a:cubicBezTo>
                    <a:cubicBezTo>
                      <a:pt x="1" y="24"/>
                      <a:pt x="0" y="27"/>
                      <a:pt x="4" y="27"/>
                    </a:cubicBezTo>
                    <a:cubicBezTo>
                      <a:pt x="8" y="27"/>
                      <a:pt x="7" y="29"/>
                      <a:pt x="5" y="32"/>
                    </a:cubicBezTo>
                    <a:cubicBezTo>
                      <a:pt x="2" y="35"/>
                      <a:pt x="9" y="32"/>
                      <a:pt x="9" y="34"/>
                    </a:cubicBezTo>
                    <a:cubicBezTo>
                      <a:pt x="10" y="36"/>
                      <a:pt x="12" y="37"/>
                      <a:pt x="11" y="40"/>
                    </a:cubicBezTo>
                    <a:cubicBezTo>
                      <a:pt x="10" y="43"/>
                      <a:pt x="11" y="48"/>
                      <a:pt x="11" y="51"/>
                    </a:cubicBezTo>
                    <a:cubicBezTo>
                      <a:pt x="13" y="51"/>
                      <a:pt x="17" y="51"/>
                      <a:pt x="17" y="50"/>
                    </a:cubicBezTo>
                    <a:cubicBezTo>
                      <a:pt x="19" y="48"/>
                      <a:pt x="22" y="45"/>
                      <a:pt x="25" y="45"/>
                    </a:cubicBezTo>
                    <a:cubicBezTo>
                      <a:pt x="27" y="45"/>
                      <a:pt x="29" y="46"/>
                      <a:pt x="30" y="44"/>
                    </a:cubicBezTo>
                    <a:cubicBezTo>
                      <a:pt x="31" y="42"/>
                      <a:pt x="38" y="43"/>
                      <a:pt x="40" y="44"/>
                    </a:cubicBezTo>
                    <a:cubicBezTo>
                      <a:pt x="41" y="46"/>
                      <a:pt x="45" y="47"/>
                      <a:pt x="45" y="47"/>
                    </a:cubicBezTo>
                    <a:cubicBezTo>
                      <a:pt x="46" y="47"/>
                      <a:pt x="47" y="49"/>
                      <a:pt x="49" y="49"/>
                    </a:cubicBezTo>
                    <a:cubicBezTo>
                      <a:pt x="52" y="49"/>
                      <a:pt x="56" y="50"/>
                      <a:pt x="56" y="51"/>
                    </a:cubicBezTo>
                    <a:cubicBezTo>
                      <a:pt x="56" y="52"/>
                      <a:pt x="58" y="54"/>
                      <a:pt x="60" y="54"/>
                    </a:cubicBezTo>
                    <a:cubicBezTo>
                      <a:pt x="62" y="54"/>
                      <a:pt x="63" y="59"/>
                      <a:pt x="65" y="58"/>
                    </a:cubicBezTo>
                    <a:cubicBezTo>
                      <a:pt x="67" y="58"/>
                      <a:pt x="71" y="58"/>
                      <a:pt x="71" y="59"/>
                    </a:cubicBezTo>
                    <a:cubicBezTo>
                      <a:pt x="71" y="60"/>
                      <a:pt x="71" y="66"/>
                      <a:pt x="72" y="69"/>
                    </a:cubicBezTo>
                    <a:cubicBezTo>
                      <a:pt x="73" y="69"/>
                      <a:pt x="74" y="69"/>
                      <a:pt x="74" y="69"/>
                    </a:cubicBezTo>
                    <a:cubicBezTo>
                      <a:pt x="75" y="70"/>
                      <a:pt x="79" y="68"/>
                      <a:pt x="80" y="71"/>
                    </a:cubicBezTo>
                    <a:cubicBezTo>
                      <a:pt x="80" y="73"/>
                      <a:pt x="87" y="72"/>
                      <a:pt x="87" y="68"/>
                    </a:cubicBezTo>
                    <a:cubicBezTo>
                      <a:pt x="86" y="65"/>
                      <a:pt x="97" y="65"/>
                      <a:pt x="98" y="61"/>
                    </a:cubicBezTo>
                    <a:cubicBezTo>
                      <a:pt x="99" y="58"/>
                      <a:pt x="100" y="53"/>
                      <a:pt x="103" y="53"/>
                    </a:cubicBezTo>
                    <a:cubicBezTo>
                      <a:pt x="106" y="54"/>
                      <a:pt x="107" y="49"/>
                      <a:pt x="109" y="50"/>
                    </a:cubicBezTo>
                    <a:cubicBezTo>
                      <a:pt x="111" y="50"/>
                      <a:pt x="113" y="52"/>
                      <a:pt x="115" y="51"/>
                    </a:cubicBezTo>
                    <a:lnTo>
                      <a:pt x="115" y="46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5" name="Freeform 161">
                <a:extLst>
                  <a:ext uri="{FF2B5EF4-FFF2-40B4-BE49-F238E27FC236}">
                    <a16:creationId xmlns:a16="http://schemas.microsoft.com/office/drawing/2014/main" id="{E530CC17-7D86-4984-B168-A68304EF87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267" y="3298066"/>
                <a:ext cx="366380" cy="311172"/>
              </a:xfrm>
              <a:custGeom>
                <a:avLst/>
                <a:gdLst>
                  <a:gd name="T0" fmla="*/ 155 w 159"/>
                  <a:gd name="T1" fmla="*/ 116 h 135"/>
                  <a:gd name="T2" fmla="*/ 151 w 159"/>
                  <a:gd name="T3" fmla="*/ 107 h 135"/>
                  <a:gd name="T4" fmla="*/ 143 w 159"/>
                  <a:gd name="T5" fmla="*/ 101 h 135"/>
                  <a:gd name="T6" fmla="*/ 137 w 159"/>
                  <a:gd name="T7" fmla="*/ 94 h 135"/>
                  <a:gd name="T8" fmla="*/ 146 w 159"/>
                  <a:gd name="T9" fmla="*/ 82 h 135"/>
                  <a:gd name="T10" fmla="*/ 138 w 159"/>
                  <a:gd name="T11" fmla="*/ 78 h 135"/>
                  <a:gd name="T12" fmla="*/ 136 w 159"/>
                  <a:gd name="T13" fmla="*/ 69 h 135"/>
                  <a:gd name="T14" fmla="*/ 136 w 159"/>
                  <a:gd name="T15" fmla="*/ 60 h 135"/>
                  <a:gd name="T16" fmla="*/ 137 w 159"/>
                  <a:gd name="T17" fmla="*/ 53 h 135"/>
                  <a:gd name="T18" fmla="*/ 141 w 159"/>
                  <a:gd name="T19" fmla="*/ 47 h 135"/>
                  <a:gd name="T20" fmla="*/ 142 w 159"/>
                  <a:gd name="T21" fmla="*/ 43 h 135"/>
                  <a:gd name="T22" fmla="*/ 141 w 159"/>
                  <a:gd name="T23" fmla="*/ 33 h 135"/>
                  <a:gd name="T24" fmla="*/ 135 w 159"/>
                  <a:gd name="T25" fmla="*/ 32 h 135"/>
                  <a:gd name="T26" fmla="*/ 130 w 159"/>
                  <a:gd name="T27" fmla="*/ 28 h 135"/>
                  <a:gd name="T28" fmla="*/ 126 w 159"/>
                  <a:gd name="T29" fmla="*/ 25 h 135"/>
                  <a:gd name="T30" fmla="*/ 119 w 159"/>
                  <a:gd name="T31" fmla="*/ 23 h 135"/>
                  <a:gd name="T32" fmla="*/ 115 w 159"/>
                  <a:gd name="T33" fmla="*/ 21 h 135"/>
                  <a:gd name="T34" fmla="*/ 110 w 159"/>
                  <a:gd name="T35" fmla="*/ 18 h 135"/>
                  <a:gd name="T36" fmla="*/ 100 w 159"/>
                  <a:gd name="T37" fmla="*/ 18 h 135"/>
                  <a:gd name="T38" fmla="*/ 95 w 159"/>
                  <a:gd name="T39" fmla="*/ 19 h 135"/>
                  <a:gd name="T40" fmla="*/ 87 w 159"/>
                  <a:gd name="T41" fmla="*/ 24 h 135"/>
                  <a:gd name="T42" fmla="*/ 81 w 159"/>
                  <a:gd name="T43" fmla="*/ 25 h 135"/>
                  <a:gd name="T44" fmla="*/ 81 w 159"/>
                  <a:gd name="T45" fmla="*/ 29 h 135"/>
                  <a:gd name="T46" fmla="*/ 63 w 159"/>
                  <a:gd name="T47" fmla="*/ 33 h 135"/>
                  <a:gd name="T48" fmla="*/ 48 w 159"/>
                  <a:gd name="T49" fmla="*/ 24 h 135"/>
                  <a:gd name="T50" fmla="*/ 39 w 159"/>
                  <a:gd name="T51" fmla="*/ 15 h 135"/>
                  <a:gd name="T52" fmla="*/ 33 w 159"/>
                  <a:gd name="T53" fmla="*/ 11 h 135"/>
                  <a:gd name="T54" fmla="*/ 31 w 159"/>
                  <a:gd name="T55" fmla="*/ 3 h 135"/>
                  <a:gd name="T56" fmla="*/ 15 w 159"/>
                  <a:gd name="T57" fmla="*/ 10 h 135"/>
                  <a:gd name="T58" fmla="*/ 10 w 159"/>
                  <a:gd name="T59" fmla="*/ 7 h 135"/>
                  <a:gd name="T60" fmla="*/ 5 w 159"/>
                  <a:gd name="T61" fmla="*/ 1 h 135"/>
                  <a:gd name="T62" fmla="*/ 2 w 159"/>
                  <a:gd name="T63" fmla="*/ 5 h 135"/>
                  <a:gd name="T64" fmla="*/ 2 w 159"/>
                  <a:gd name="T65" fmla="*/ 12 h 135"/>
                  <a:gd name="T66" fmla="*/ 2 w 159"/>
                  <a:gd name="T67" fmla="*/ 20 h 135"/>
                  <a:gd name="T68" fmla="*/ 6 w 159"/>
                  <a:gd name="T69" fmla="*/ 27 h 135"/>
                  <a:gd name="T70" fmla="*/ 9 w 159"/>
                  <a:gd name="T71" fmla="*/ 33 h 135"/>
                  <a:gd name="T72" fmla="*/ 14 w 159"/>
                  <a:gd name="T73" fmla="*/ 38 h 135"/>
                  <a:gd name="T74" fmla="*/ 17 w 159"/>
                  <a:gd name="T75" fmla="*/ 41 h 135"/>
                  <a:gd name="T76" fmla="*/ 16 w 159"/>
                  <a:gd name="T77" fmla="*/ 46 h 135"/>
                  <a:gd name="T78" fmla="*/ 13 w 159"/>
                  <a:gd name="T79" fmla="*/ 52 h 135"/>
                  <a:gd name="T80" fmla="*/ 14 w 159"/>
                  <a:gd name="T81" fmla="*/ 59 h 135"/>
                  <a:gd name="T82" fmla="*/ 17 w 159"/>
                  <a:gd name="T83" fmla="*/ 64 h 135"/>
                  <a:gd name="T84" fmla="*/ 26 w 159"/>
                  <a:gd name="T85" fmla="*/ 70 h 135"/>
                  <a:gd name="T86" fmla="*/ 30 w 159"/>
                  <a:gd name="T87" fmla="*/ 74 h 135"/>
                  <a:gd name="T88" fmla="*/ 29 w 159"/>
                  <a:gd name="T89" fmla="*/ 80 h 135"/>
                  <a:gd name="T90" fmla="*/ 32 w 159"/>
                  <a:gd name="T91" fmla="*/ 85 h 135"/>
                  <a:gd name="T92" fmla="*/ 37 w 159"/>
                  <a:gd name="T93" fmla="*/ 92 h 135"/>
                  <a:gd name="T94" fmla="*/ 39 w 159"/>
                  <a:gd name="T95" fmla="*/ 91 h 135"/>
                  <a:gd name="T96" fmla="*/ 42 w 159"/>
                  <a:gd name="T97" fmla="*/ 90 h 135"/>
                  <a:gd name="T98" fmla="*/ 48 w 159"/>
                  <a:gd name="T99" fmla="*/ 90 h 135"/>
                  <a:gd name="T100" fmla="*/ 56 w 159"/>
                  <a:gd name="T101" fmla="*/ 103 h 135"/>
                  <a:gd name="T102" fmla="*/ 61 w 159"/>
                  <a:gd name="T103" fmla="*/ 110 h 135"/>
                  <a:gd name="T104" fmla="*/ 71 w 159"/>
                  <a:gd name="T105" fmla="*/ 115 h 135"/>
                  <a:gd name="T106" fmla="*/ 89 w 159"/>
                  <a:gd name="T107" fmla="*/ 122 h 135"/>
                  <a:gd name="T108" fmla="*/ 102 w 159"/>
                  <a:gd name="T109" fmla="*/ 118 h 135"/>
                  <a:gd name="T110" fmla="*/ 108 w 159"/>
                  <a:gd name="T111" fmla="*/ 129 h 135"/>
                  <a:gd name="T112" fmla="*/ 136 w 159"/>
                  <a:gd name="T113" fmla="*/ 134 h 135"/>
                  <a:gd name="T114" fmla="*/ 145 w 159"/>
                  <a:gd name="T115" fmla="*/ 135 h 135"/>
                  <a:gd name="T116" fmla="*/ 144 w 159"/>
                  <a:gd name="T117" fmla="*/ 133 h 135"/>
                  <a:gd name="T118" fmla="*/ 149 w 159"/>
                  <a:gd name="T119" fmla="*/ 125 h 135"/>
                  <a:gd name="T120" fmla="*/ 157 w 159"/>
                  <a:gd name="T121" fmla="*/ 122 h 135"/>
                  <a:gd name="T122" fmla="*/ 155 w 159"/>
                  <a:gd name="T123" fmla="*/ 1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9" h="135">
                    <a:moveTo>
                      <a:pt x="155" y="116"/>
                    </a:moveTo>
                    <a:cubicBezTo>
                      <a:pt x="153" y="116"/>
                      <a:pt x="155" y="109"/>
                      <a:pt x="151" y="107"/>
                    </a:cubicBezTo>
                    <a:cubicBezTo>
                      <a:pt x="147" y="106"/>
                      <a:pt x="144" y="103"/>
                      <a:pt x="143" y="101"/>
                    </a:cubicBezTo>
                    <a:cubicBezTo>
                      <a:pt x="142" y="98"/>
                      <a:pt x="137" y="95"/>
                      <a:pt x="137" y="94"/>
                    </a:cubicBezTo>
                    <a:cubicBezTo>
                      <a:pt x="138" y="92"/>
                      <a:pt x="147" y="86"/>
                      <a:pt x="146" y="82"/>
                    </a:cubicBezTo>
                    <a:cubicBezTo>
                      <a:pt x="144" y="79"/>
                      <a:pt x="138" y="79"/>
                      <a:pt x="138" y="78"/>
                    </a:cubicBezTo>
                    <a:cubicBezTo>
                      <a:pt x="137" y="77"/>
                      <a:pt x="138" y="72"/>
                      <a:pt x="136" y="69"/>
                    </a:cubicBezTo>
                    <a:cubicBezTo>
                      <a:pt x="135" y="65"/>
                      <a:pt x="138" y="62"/>
                      <a:pt x="136" y="60"/>
                    </a:cubicBezTo>
                    <a:cubicBezTo>
                      <a:pt x="135" y="58"/>
                      <a:pt x="137" y="54"/>
                      <a:pt x="137" y="53"/>
                    </a:cubicBezTo>
                    <a:cubicBezTo>
                      <a:pt x="138" y="52"/>
                      <a:pt x="141" y="50"/>
                      <a:pt x="141" y="47"/>
                    </a:cubicBezTo>
                    <a:cubicBezTo>
                      <a:pt x="140" y="45"/>
                      <a:pt x="141" y="44"/>
                      <a:pt x="142" y="43"/>
                    </a:cubicBezTo>
                    <a:cubicBezTo>
                      <a:pt x="141" y="40"/>
                      <a:pt x="141" y="34"/>
                      <a:pt x="141" y="33"/>
                    </a:cubicBezTo>
                    <a:cubicBezTo>
                      <a:pt x="141" y="32"/>
                      <a:pt x="137" y="32"/>
                      <a:pt x="135" y="32"/>
                    </a:cubicBezTo>
                    <a:cubicBezTo>
                      <a:pt x="133" y="33"/>
                      <a:pt x="132" y="28"/>
                      <a:pt x="130" y="28"/>
                    </a:cubicBezTo>
                    <a:cubicBezTo>
                      <a:pt x="128" y="28"/>
                      <a:pt x="126" y="26"/>
                      <a:pt x="126" y="25"/>
                    </a:cubicBezTo>
                    <a:cubicBezTo>
                      <a:pt x="126" y="24"/>
                      <a:pt x="122" y="23"/>
                      <a:pt x="119" y="23"/>
                    </a:cubicBezTo>
                    <a:cubicBezTo>
                      <a:pt x="117" y="23"/>
                      <a:pt x="116" y="21"/>
                      <a:pt x="115" y="21"/>
                    </a:cubicBezTo>
                    <a:cubicBezTo>
                      <a:pt x="115" y="21"/>
                      <a:pt x="111" y="20"/>
                      <a:pt x="110" y="18"/>
                    </a:cubicBezTo>
                    <a:cubicBezTo>
                      <a:pt x="108" y="17"/>
                      <a:pt x="101" y="16"/>
                      <a:pt x="100" y="18"/>
                    </a:cubicBezTo>
                    <a:cubicBezTo>
                      <a:pt x="99" y="20"/>
                      <a:pt x="97" y="19"/>
                      <a:pt x="95" y="19"/>
                    </a:cubicBezTo>
                    <a:cubicBezTo>
                      <a:pt x="92" y="19"/>
                      <a:pt x="89" y="22"/>
                      <a:pt x="87" y="24"/>
                    </a:cubicBezTo>
                    <a:cubicBezTo>
                      <a:pt x="87" y="25"/>
                      <a:pt x="83" y="25"/>
                      <a:pt x="81" y="25"/>
                    </a:cubicBezTo>
                    <a:cubicBezTo>
                      <a:pt x="81" y="27"/>
                      <a:pt x="81" y="29"/>
                      <a:pt x="81" y="29"/>
                    </a:cubicBezTo>
                    <a:cubicBezTo>
                      <a:pt x="79" y="31"/>
                      <a:pt x="70" y="33"/>
                      <a:pt x="63" y="33"/>
                    </a:cubicBezTo>
                    <a:cubicBezTo>
                      <a:pt x="56" y="33"/>
                      <a:pt x="56" y="24"/>
                      <a:pt x="48" y="24"/>
                    </a:cubicBezTo>
                    <a:cubicBezTo>
                      <a:pt x="43" y="24"/>
                      <a:pt x="39" y="19"/>
                      <a:pt x="39" y="15"/>
                    </a:cubicBezTo>
                    <a:cubicBezTo>
                      <a:pt x="36" y="14"/>
                      <a:pt x="32" y="12"/>
                      <a:pt x="33" y="11"/>
                    </a:cubicBezTo>
                    <a:cubicBezTo>
                      <a:pt x="34" y="9"/>
                      <a:pt x="35" y="1"/>
                      <a:pt x="31" y="3"/>
                    </a:cubicBezTo>
                    <a:cubicBezTo>
                      <a:pt x="28" y="5"/>
                      <a:pt x="22" y="11"/>
                      <a:pt x="15" y="10"/>
                    </a:cubicBezTo>
                    <a:cubicBezTo>
                      <a:pt x="8" y="9"/>
                      <a:pt x="13" y="9"/>
                      <a:pt x="10" y="7"/>
                    </a:cubicBezTo>
                    <a:cubicBezTo>
                      <a:pt x="6" y="6"/>
                      <a:pt x="8" y="2"/>
                      <a:pt x="5" y="1"/>
                    </a:cubicBezTo>
                    <a:cubicBezTo>
                      <a:pt x="2" y="0"/>
                      <a:pt x="4" y="5"/>
                      <a:pt x="2" y="5"/>
                    </a:cubicBezTo>
                    <a:cubicBezTo>
                      <a:pt x="0" y="5"/>
                      <a:pt x="2" y="11"/>
                      <a:pt x="2" y="12"/>
                    </a:cubicBezTo>
                    <a:cubicBezTo>
                      <a:pt x="3" y="13"/>
                      <a:pt x="1" y="20"/>
                      <a:pt x="2" y="20"/>
                    </a:cubicBezTo>
                    <a:cubicBezTo>
                      <a:pt x="4" y="21"/>
                      <a:pt x="7" y="26"/>
                      <a:pt x="6" y="27"/>
                    </a:cubicBezTo>
                    <a:cubicBezTo>
                      <a:pt x="6" y="28"/>
                      <a:pt x="9" y="31"/>
                      <a:pt x="9" y="33"/>
                    </a:cubicBezTo>
                    <a:cubicBezTo>
                      <a:pt x="9" y="35"/>
                      <a:pt x="12" y="38"/>
                      <a:pt x="14" y="38"/>
                    </a:cubicBezTo>
                    <a:cubicBezTo>
                      <a:pt x="15" y="38"/>
                      <a:pt x="17" y="39"/>
                      <a:pt x="17" y="41"/>
                    </a:cubicBezTo>
                    <a:cubicBezTo>
                      <a:pt x="16" y="43"/>
                      <a:pt x="18" y="46"/>
                      <a:pt x="16" y="46"/>
                    </a:cubicBezTo>
                    <a:cubicBezTo>
                      <a:pt x="14" y="46"/>
                      <a:pt x="14" y="51"/>
                      <a:pt x="13" y="52"/>
                    </a:cubicBezTo>
                    <a:cubicBezTo>
                      <a:pt x="11" y="53"/>
                      <a:pt x="12" y="59"/>
                      <a:pt x="14" y="59"/>
                    </a:cubicBezTo>
                    <a:cubicBezTo>
                      <a:pt x="15" y="60"/>
                      <a:pt x="18" y="61"/>
                      <a:pt x="17" y="64"/>
                    </a:cubicBezTo>
                    <a:cubicBezTo>
                      <a:pt x="17" y="66"/>
                      <a:pt x="24" y="69"/>
                      <a:pt x="26" y="70"/>
                    </a:cubicBezTo>
                    <a:cubicBezTo>
                      <a:pt x="28" y="70"/>
                      <a:pt x="29" y="73"/>
                      <a:pt x="30" y="74"/>
                    </a:cubicBezTo>
                    <a:cubicBezTo>
                      <a:pt x="31" y="76"/>
                      <a:pt x="29" y="78"/>
                      <a:pt x="29" y="80"/>
                    </a:cubicBezTo>
                    <a:cubicBezTo>
                      <a:pt x="30" y="81"/>
                      <a:pt x="33" y="83"/>
                      <a:pt x="32" y="85"/>
                    </a:cubicBezTo>
                    <a:cubicBezTo>
                      <a:pt x="32" y="87"/>
                      <a:pt x="35" y="89"/>
                      <a:pt x="37" y="92"/>
                    </a:cubicBezTo>
                    <a:cubicBezTo>
                      <a:pt x="38" y="91"/>
                      <a:pt x="38" y="91"/>
                      <a:pt x="39" y="91"/>
                    </a:cubicBezTo>
                    <a:cubicBezTo>
                      <a:pt x="41" y="91"/>
                      <a:pt x="41" y="89"/>
                      <a:pt x="42" y="90"/>
                    </a:cubicBezTo>
                    <a:cubicBezTo>
                      <a:pt x="44" y="92"/>
                      <a:pt x="46" y="90"/>
                      <a:pt x="48" y="90"/>
                    </a:cubicBezTo>
                    <a:cubicBezTo>
                      <a:pt x="50" y="90"/>
                      <a:pt x="54" y="98"/>
                      <a:pt x="56" y="103"/>
                    </a:cubicBezTo>
                    <a:cubicBezTo>
                      <a:pt x="58" y="107"/>
                      <a:pt x="58" y="108"/>
                      <a:pt x="61" y="110"/>
                    </a:cubicBezTo>
                    <a:cubicBezTo>
                      <a:pt x="64" y="112"/>
                      <a:pt x="67" y="111"/>
                      <a:pt x="71" y="115"/>
                    </a:cubicBezTo>
                    <a:cubicBezTo>
                      <a:pt x="75" y="119"/>
                      <a:pt x="85" y="122"/>
                      <a:pt x="89" y="122"/>
                    </a:cubicBezTo>
                    <a:cubicBezTo>
                      <a:pt x="93" y="122"/>
                      <a:pt x="96" y="117"/>
                      <a:pt x="102" y="118"/>
                    </a:cubicBezTo>
                    <a:cubicBezTo>
                      <a:pt x="107" y="119"/>
                      <a:pt x="106" y="126"/>
                      <a:pt x="108" y="129"/>
                    </a:cubicBezTo>
                    <a:cubicBezTo>
                      <a:pt x="110" y="131"/>
                      <a:pt x="132" y="133"/>
                      <a:pt x="136" y="134"/>
                    </a:cubicBezTo>
                    <a:cubicBezTo>
                      <a:pt x="138" y="135"/>
                      <a:pt x="141" y="135"/>
                      <a:pt x="145" y="135"/>
                    </a:cubicBezTo>
                    <a:cubicBezTo>
                      <a:pt x="145" y="134"/>
                      <a:pt x="144" y="133"/>
                      <a:pt x="144" y="133"/>
                    </a:cubicBezTo>
                    <a:cubicBezTo>
                      <a:pt x="144" y="129"/>
                      <a:pt x="147" y="126"/>
                      <a:pt x="149" y="125"/>
                    </a:cubicBezTo>
                    <a:cubicBezTo>
                      <a:pt x="152" y="123"/>
                      <a:pt x="154" y="123"/>
                      <a:pt x="157" y="122"/>
                    </a:cubicBezTo>
                    <a:cubicBezTo>
                      <a:pt x="159" y="122"/>
                      <a:pt x="157" y="117"/>
                      <a:pt x="155" y="1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6" name="Freeform 162">
                <a:extLst>
                  <a:ext uri="{FF2B5EF4-FFF2-40B4-BE49-F238E27FC236}">
                    <a16:creationId xmlns:a16="http://schemas.microsoft.com/office/drawing/2014/main" id="{44D4AE0C-85E3-4771-A58E-6DA10AC3AD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77947" y="2931686"/>
                <a:ext cx="754090" cy="355087"/>
              </a:xfrm>
              <a:custGeom>
                <a:avLst/>
                <a:gdLst>
                  <a:gd name="T0" fmla="*/ 316 w 327"/>
                  <a:gd name="T1" fmla="*/ 64 h 154"/>
                  <a:gd name="T2" fmla="*/ 306 w 327"/>
                  <a:gd name="T3" fmla="*/ 54 h 154"/>
                  <a:gd name="T4" fmla="*/ 285 w 327"/>
                  <a:gd name="T5" fmla="*/ 50 h 154"/>
                  <a:gd name="T6" fmla="*/ 265 w 327"/>
                  <a:gd name="T7" fmla="*/ 37 h 154"/>
                  <a:gd name="T8" fmla="*/ 243 w 327"/>
                  <a:gd name="T9" fmla="*/ 13 h 154"/>
                  <a:gd name="T10" fmla="*/ 221 w 327"/>
                  <a:gd name="T11" fmla="*/ 22 h 154"/>
                  <a:gd name="T12" fmla="*/ 216 w 327"/>
                  <a:gd name="T13" fmla="*/ 16 h 154"/>
                  <a:gd name="T14" fmla="*/ 203 w 327"/>
                  <a:gd name="T15" fmla="*/ 14 h 154"/>
                  <a:gd name="T16" fmla="*/ 197 w 327"/>
                  <a:gd name="T17" fmla="*/ 2 h 154"/>
                  <a:gd name="T18" fmla="*/ 169 w 327"/>
                  <a:gd name="T19" fmla="*/ 7 h 154"/>
                  <a:gd name="T20" fmla="*/ 137 w 327"/>
                  <a:gd name="T21" fmla="*/ 14 h 154"/>
                  <a:gd name="T22" fmla="*/ 121 w 327"/>
                  <a:gd name="T23" fmla="*/ 23 h 154"/>
                  <a:gd name="T24" fmla="*/ 118 w 327"/>
                  <a:gd name="T25" fmla="*/ 33 h 154"/>
                  <a:gd name="T26" fmla="*/ 121 w 327"/>
                  <a:gd name="T27" fmla="*/ 44 h 154"/>
                  <a:gd name="T28" fmla="*/ 112 w 327"/>
                  <a:gd name="T29" fmla="*/ 50 h 154"/>
                  <a:gd name="T30" fmla="*/ 100 w 327"/>
                  <a:gd name="T31" fmla="*/ 49 h 154"/>
                  <a:gd name="T32" fmla="*/ 80 w 327"/>
                  <a:gd name="T33" fmla="*/ 50 h 154"/>
                  <a:gd name="T34" fmla="*/ 66 w 327"/>
                  <a:gd name="T35" fmla="*/ 50 h 154"/>
                  <a:gd name="T36" fmla="*/ 44 w 327"/>
                  <a:gd name="T37" fmla="*/ 42 h 154"/>
                  <a:gd name="T38" fmla="*/ 25 w 327"/>
                  <a:gd name="T39" fmla="*/ 47 h 154"/>
                  <a:gd name="T40" fmla="*/ 18 w 327"/>
                  <a:gd name="T41" fmla="*/ 60 h 154"/>
                  <a:gd name="T42" fmla="*/ 3 w 327"/>
                  <a:gd name="T43" fmla="*/ 63 h 154"/>
                  <a:gd name="T44" fmla="*/ 0 w 327"/>
                  <a:gd name="T45" fmla="*/ 74 h 154"/>
                  <a:gd name="T46" fmla="*/ 12 w 327"/>
                  <a:gd name="T47" fmla="*/ 82 h 154"/>
                  <a:gd name="T48" fmla="*/ 20 w 327"/>
                  <a:gd name="T49" fmla="*/ 96 h 154"/>
                  <a:gd name="T50" fmla="*/ 41 w 327"/>
                  <a:gd name="T51" fmla="*/ 91 h 154"/>
                  <a:gd name="T52" fmla="*/ 46 w 327"/>
                  <a:gd name="T53" fmla="*/ 107 h 154"/>
                  <a:gd name="T54" fmla="*/ 31 w 327"/>
                  <a:gd name="T55" fmla="*/ 118 h 154"/>
                  <a:gd name="T56" fmla="*/ 46 w 327"/>
                  <a:gd name="T57" fmla="*/ 133 h 154"/>
                  <a:gd name="T58" fmla="*/ 53 w 327"/>
                  <a:gd name="T59" fmla="*/ 141 h 154"/>
                  <a:gd name="T60" fmla="*/ 77 w 327"/>
                  <a:gd name="T61" fmla="*/ 146 h 154"/>
                  <a:gd name="T62" fmla="*/ 99 w 327"/>
                  <a:gd name="T63" fmla="*/ 103 h 154"/>
                  <a:gd name="T64" fmla="*/ 112 w 327"/>
                  <a:gd name="T65" fmla="*/ 104 h 154"/>
                  <a:gd name="T66" fmla="*/ 136 w 327"/>
                  <a:gd name="T67" fmla="*/ 125 h 154"/>
                  <a:gd name="T68" fmla="*/ 160 w 327"/>
                  <a:gd name="T69" fmla="*/ 138 h 154"/>
                  <a:gd name="T70" fmla="*/ 178 w 327"/>
                  <a:gd name="T71" fmla="*/ 152 h 154"/>
                  <a:gd name="T72" fmla="*/ 195 w 327"/>
                  <a:gd name="T73" fmla="*/ 144 h 154"/>
                  <a:gd name="T74" fmla="*/ 213 w 327"/>
                  <a:gd name="T75" fmla="*/ 134 h 154"/>
                  <a:gd name="T76" fmla="*/ 240 w 327"/>
                  <a:gd name="T77" fmla="*/ 132 h 154"/>
                  <a:gd name="T78" fmla="*/ 275 w 327"/>
                  <a:gd name="T79" fmla="*/ 138 h 154"/>
                  <a:gd name="T80" fmla="*/ 275 w 327"/>
                  <a:gd name="T81" fmla="*/ 120 h 154"/>
                  <a:gd name="T82" fmla="*/ 286 w 327"/>
                  <a:gd name="T83" fmla="*/ 108 h 154"/>
                  <a:gd name="T84" fmla="*/ 297 w 327"/>
                  <a:gd name="T85" fmla="*/ 91 h 154"/>
                  <a:gd name="T86" fmla="*/ 317 w 327"/>
                  <a:gd name="T87" fmla="*/ 88 h 154"/>
                  <a:gd name="T88" fmla="*/ 325 w 327"/>
                  <a:gd name="T89" fmla="*/ 71 h 154"/>
                  <a:gd name="T90" fmla="*/ 122 w 327"/>
                  <a:gd name="T91" fmla="*/ 98 h 154"/>
                  <a:gd name="T92" fmla="*/ 257 w 327"/>
                  <a:gd name="T93" fmla="*/ 97 h 154"/>
                  <a:gd name="T94" fmla="*/ 225 w 327"/>
                  <a:gd name="T95" fmla="*/ 97 h 154"/>
                  <a:gd name="T96" fmla="*/ 257 w 327"/>
                  <a:gd name="T97" fmla="*/ 9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27" h="154">
                    <a:moveTo>
                      <a:pt x="326" y="63"/>
                    </a:moveTo>
                    <a:cubicBezTo>
                      <a:pt x="325" y="62"/>
                      <a:pt x="324" y="62"/>
                      <a:pt x="323" y="63"/>
                    </a:cubicBezTo>
                    <a:cubicBezTo>
                      <a:pt x="322" y="64"/>
                      <a:pt x="318" y="64"/>
                      <a:pt x="316" y="64"/>
                    </a:cubicBezTo>
                    <a:cubicBezTo>
                      <a:pt x="315" y="64"/>
                      <a:pt x="312" y="62"/>
                      <a:pt x="312" y="61"/>
                    </a:cubicBezTo>
                    <a:cubicBezTo>
                      <a:pt x="312" y="59"/>
                      <a:pt x="312" y="58"/>
                      <a:pt x="311" y="58"/>
                    </a:cubicBezTo>
                    <a:cubicBezTo>
                      <a:pt x="309" y="58"/>
                      <a:pt x="307" y="57"/>
                      <a:pt x="306" y="54"/>
                    </a:cubicBezTo>
                    <a:cubicBezTo>
                      <a:pt x="304" y="50"/>
                      <a:pt x="302" y="50"/>
                      <a:pt x="300" y="49"/>
                    </a:cubicBezTo>
                    <a:cubicBezTo>
                      <a:pt x="299" y="49"/>
                      <a:pt x="294" y="51"/>
                      <a:pt x="292" y="52"/>
                    </a:cubicBezTo>
                    <a:cubicBezTo>
                      <a:pt x="290" y="52"/>
                      <a:pt x="287" y="51"/>
                      <a:pt x="285" y="50"/>
                    </a:cubicBezTo>
                    <a:cubicBezTo>
                      <a:pt x="282" y="50"/>
                      <a:pt x="281" y="46"/>
                      <a:pt x="278" y="46"/>
                    </a:cubicBezTo>
                    <a:cubicBezTo>
                      <a:pt x="276" y="47"/>
                      <a:pt x="275" y="51"/>
                      <a:pt x="274" y="51"/>
                    </a:cubicBezTo>
                    <a:cubicBezTo>
                      <a:pt x="272" y="51"/>
                      <a:pt x="269" y="42"/>
                      <a:pt x="265" y="37"/>
                    </a:cubicBezTo>
                    <a:cubicBezTo>
                      <a:pt x="262" y="32"/>
                      <a:pt x="256" y="21"/>
                      <a:pt x="250" y="19"/>
                    </a:cubicBezTo>
                    <a:cubicBezTo>
                      <a:pt x="245" y="17"/>
                      <a:pt x="247" y="15"/>
                      <a:pt x="248" y="13"/>
                    </a:cubicBezTo>
                    <a:cubicBezTo>
                      <a:pt x="250" y="12"/>
                      <a:pt x="245" y="11"/>
                      <a:pt x="243" y="13"/>
                    </a:cubicBezTo>
                    <a:cubicBezTo>
                      <a:pt x="241" y="14"/>
                      <a:pt x="238" y="16"/>
                      <a:pt x="235" y="17"/>
                    </a:cubicBezTo>
                    <a:cubicBezTo>
                      <a:pt x="233" y="17"/>
                      <a:pt x="229" y="21"/>
                      <a:pt x="227" y="20"/>
                    </a:cubicBezTo>
                    <a:cubicBezTo>
                      <a:pt x="224" y="19"/>
                      <a:pt x="223" y="24"/>
                      <a:pt x="221" y="22"/>
                    </a:cubicBezTo>
                    <a:cubicBezTo>
                      <a:pt x="219" y="20"/>
                      <a:pt x="224" y="18"/>
                      <a:pt x="224" y="17"/>
                    </a:cubicBezTo>
                    <a:cubicBezTo>
                      <a:pt x="224" y="15"/>
                      <a:pt x="220" y="17"/>
                      <a:pt x="219" y="16"/>
                    </a:cubicBezTo>
                    <a:cubicBezTo>
                      <a:pt x="218" y="15"/>
                      <a:pt x="216" y="14"/>
                      <a:pt x="216" y="16"/>
                    </a:cubicBezTo>
                    <a:cubicBezTo>
                      <a:pt x="216" y="17"/>
                      <a:pt x="213" y="16"/>
                      <a:pt x="213" y="15"/>
                    </a:cubicBezTo>
                    <a:cubicBezTo>
                      <a:pt x="213" y="14"/>
                      <a:pt x="212" y="11"/>
                      <a:pt x="210" y="13"/>
                    </a:cubicBezTo>
                    <a:cubicBezTo>
                      <a:pt x="209" y="15"/>
                      <a:pt x="204" y="16"/>
                      <a:pt x="203" y="14"/>
                    </a:cubicBezTo>
                    <a:cubicBezTo>
                      <a:pt x="202" y="13"/>
                      <a:pt x="204" y="13"/>
                      <a:pt x="204" y="11"/>
                    </a:cubicBezTo>
                    <a:cubicBezTo>
                      <a:pt x="204" y="9"/>
                      <a:pt x="202" y="7"/>
                      <a:pt x="202" y="5"/>
                    </a:cubicBezTo>
                    <a:cubicBezTo>
                      <a:pt x="203" y="3"/>
                      <a:pt x="199" y="1"/>
                      <a:pt x="197" y="2"/>
                    </a:cubicBezTo>
                    <a:cubicBezTo>
                      <a:pt x="195" y="3"/>
                      <a:pt x="193" y="2"/>
                      <a:pt x="191" y="1"/>
                    </a:cubicBezTo>
                    <a:cubicBezTo>
                      <a:pt x="189" y="0"/>
                      <a:pt x="181" y="2"/>
                      <a:pt x="181" y="3"/>
                    </a:cubicBezTo>
                    <a:cubicBezTo>
                      <a:pt x="181" y="5"/>
                      <a:pt x="171" y="7"/>
                      <a:pt x="169" y="7"/>
                    </a:cubicBezTo>
                    <a:cubicBezTo>
                      <a:pt x="167" y="8"/>
                      <a:pt x="160" y="9"/>
                      <a:pt x="158" y="9"/>
                    </a:cubicBezTo>
                    <a:cubicBezTo>
                      <a:pt x="155" y="10"/>
                      <a:pt x="153" y="12"/>
                      <a:pt x="150" y="12"/>
                    </a:cubicBezTo>
                    <a:cubicBezTo>
                      <a:pt x="146" y="12"/>
                      <a:pt x="140" y="12"/>
                      <a:pt x="137" y="14"/>
                    </a:cubicBezTo>
                    <a:cubicBezTo>
                      <a:pt x="135" y="17"/>
                      <a:pt x="130" y="15"/>
                      <a:pt x="128" y="16"/>
                    </a:cubicBezTo>
                    <a:cubicBezTo>
                      <a:pt x="126" y="16"/>
                      <a:pt x="122" y="15"/>
                      <a:pt x="121" y="16"/>
                    </a:cubicBezTo>
                    <a:cubicBezTo>
                      <a:pt x="120" y="17"/>
                      <a:pt x="120" y="21"/>
                      <a:pt x="121" y="23"/>
                    </a:cubicBezTo>
                    <a:cubicBezTo>
                      <a:pt x="122" y="24"/>
                      <a:pt x="128" y="25"/>
                      <a:pt x="128" y="26"/>
                    </a:cubicBezTo>
                    <a:cubicBezTo>
                      <a:pt x="129" y="27"/>
                      <a:pt x="123" y="27"/>
                      <a:pt x="120" y="28"/>
                    </a:cubicBezTo>
                    <a:cubicBezTo>
                      <a:pt x="117" y="28"/>
                      <a:pt x="118" y="32"/>
                      <a:pt x="118" y="33"/>
                    </a:cubicBezTo>
                    <a:cubicBezTo>
                      <a:pt x="119" y="35"/>
                      <a:pt x="116" y="37"/>
                      <a:pt x="114" y="38"/>
                    </a:cubicBezTo>
                    <a:cubicBezTo>
                      <a:pt x="111" y="38"/>
                      <a:pt x="114" y="42"/>
                      <a:pt x="116" y="42"/>
                    </a:cubicBezTo>
                    <a:cubicBezTo>
                      <a:pt x="118" y="42"/>
                      <a:pt x="120" y="44"/>
                      <a:pt x="121" y="44"/>
                    </a:cubicBezTo>
                    <a:cubicBezTo>
                      <a:pt x="123" y="44"/>
                      <a:pt x="123" y="47"/>
                      <a:pt x="123" y="49"/>
                    </a:cubicBezTo>
                    <a:cubicBezTo>
                      <a:pt x="123" y="52"/>
                      <a:pt x="121" y="52"/>
                      <a:pt x="118" y="52"/>
                    </a:cubicBezTo>
                    <a:cubicBezTo>
                      <a:pt x="116" y="52"/>
                      <a:pt x="114" y="50"/>
                      <a:pt x="112" y="50"/>
                    </a:cubicBezTo>
                    <a:cubicBezTo>
                      <a:pt x="111" y="49"/>
                      <a:pt x="111" y="53"/>
                      <a:pt x="110" y="54"/>
                    </a:cubicBezTo>
                    <a:cubicBezTo>
                      <a:pt x="108" y="54"/>
                      <a:pt x="108" y="51"/>
                      <a:pt x="106" y="51"/>
                    </a:cubicBezTo>
                    <a:cubicBezTo>
                      <a:pt x="104" y="51"/>
                      <a:pt x="101" y="51"/>
                      <a:pt x="100" y="49"/>
                    </a:cubicBezTo>
                    <a:cubicBezTo>
                      <a:pt x="100" y="47"/>
                      <a:pt x="95" y="46"/>
                      <a:pt x="92" y="48"/>
                    </a:cubicBezTo>
                    <a:cubicBezTo>
                      <a:pt x="90" y="50"/>
                      <a:pt x="90" y="49"/>
                      <a:pt x="88" y="48"/>
                    </a:cubicBezTo>
                    <a:cubicBezTo>
                      <a:pt x="86" y="47"/>
                      <a:pt x="81" y="49"/>
                      <a:pt x="80" y="50"/>
                    </a:cubicBezTo>
                    <a:cubicBezTo>
                      <a:pt x="79" y="52"/>
                      <a:pt x="75" y="53"/>
                      <a:pt x="72" y="51"/>
                    </a:cubicBezTo>
                    <a:cubicBezTo>
                      <a:pt x="70" y="49"/>
                      <a:pt x="68" y="49"/>
                      <a:pt x="68" y="51"/>
                    </a:cubicBezTo>
                    <a:cubicBezTo>
                      <a:pt x="68" y="54"/>
                      <a:pt x="66" y="52"/>
                      <a:pt x="66" y="50"/>
                    </a:cubicBezTo>
                    <a:cubicBezTo>
                      <a:pt x="66" y="49"/>
                      <a:pt x="61" y="46"/>
                      <a:pt x="59" y="44"/>
                    </a:cubicBezTo>
                    <a:cubicBezTo>
                      <a:pt x="57" y="43"/>
                      <a:pt x="50" y="43"/>
                      <a:pt x="50" y="42"/>
                    </a:cubicBezTo>
                    <a:cubicBezTo>
                      <a:pt x="49" y="40"/>
                      <a:pt x="45" y="39"/>
                      <a:pt x="44" y="42"/>
                    </a:cubicBezTo>
                    <a:cubicBezTo>
                      <a:pt x="43" y="44"/>
                      <a:pt x="41" y="42"/>
                      <a:pt x="40" y="42"/>
                    </a:cubicBezTo>
                    <a:cubicBezTo>
                      <a:pt x="38" y="41"/>
                      <a:pt x="35" y="43"/>
                      <a:pt x="34" y="43"/>
                    </a:cubicBezTo>
                    <a:cubicBezTo>
                      <a:pt x="32" y="44"/>
                      <a:pt x="28" y="47"/>
                      <a:pt x="25" y="47"/>
                    </a:cubicBezTo>
                    <a:cubicBezTo>
                      <a:pt x="23" y="47"/>
                      <a:pt x="24" y="50"/>
                      <a:pt x="21" y="51"/>
                    </a:cubicBezTo>
                    <a:cubicBezTo>
                      <a:pt x="18" y="52"/>
                      <a:pt x="18" y="54"/>
                      <a:pt x="19" y="55"/>
                    </a:cubicBezTo>
                    <a:cubicBezTo>
                      <a:pt x="19" y="57"/>
                      <a:pt x="21" y="59"/>
                      <a:pt x="18" y="60"/>
                    </a:cubicBezTo>
                    <a:cubicBezTo>
                      <a:pt x="15" y="62"/>
                      <a:pt x="14" y="57"/>
                      <a:pt x="11" y="55"/>
                    </a:cubicBezTo>
                    <a:cubicBezTo>
                      <a:pt x="9" y="53"/>
                      <a:pt x="7" y="55"/>
                      <a:pt x="7" y="58"/>
                    </a:cubicBezTo>
                    <a:cubicBezTo>
                      <a:pt x="7" y="60"/>
                      <a:pt x="4" y="60"/>
                      <a:pt x="3" y="63"/>
                    </a:cubicBezTo>
                    <a:cubicBezTo>
                      <a:pt x="1" y="65"/>
                      <a:pt x="5" y="66"/>
                      <a:pt x="5" y="67"/>
                    </a:cubicBezTo>
                    <a:cubicBezTo>
                      <a:pt x="5" y="68"/>
                      <a:pt x="3" y="69"/>
                      <a:pt x="2" y="69"/>
                    </a:cubicBezTo>
                    <a:cubicBezTo>
                      <a:pt x="2" y="70"/>
                      <a:pt x="0" y="73"/>
                      <a:pt x="0" y="74"/>
                    </a:cubicBezTo>
                    <a:cubicBezTo>
                      <a:pt x="1" y="75"/>
                      <a:pt x="5" y="75"/>
                      <a:pt x="5" y="78"/>
                    </a:cubicBezTo>
                    <a:cubicBezTo>
                      <a:pt x="5" y="80"/>
                      <a:pt x="4" y="83"/>
                      <a:pt x="6" y="82"/>
                    </a:cubicBezTo>
                    <a:cubicBezTo>
                      <a:pt x="9" y="81"/>
                      <a:pt x="11" y="82"/>
                      <a:pt x="12" y="82"/>
                    </a:cubicBezTo>
                    <a:cubicBezTo>
                      <a:pt x="14" y="82"/>
                      <a:pt x="15" y="84"/>
                      <a:pt x="17" y="87"/>
                    </a:cubicBezTo>
                    <a:cubicBezTo>
                      <a:pt x="20" y="90"/>
                      <a:pt x="21" y="92"/>
                      <a:pt x="18" y="92"/>
                    </a:cubicBezTo>
                    <a:cubicBezTo>
                      <a:pt x="16" y="93"/>
                      <a:pt x="17" y="94"/>
                      <a:pt x="20" y="96"/>
                    </a:cubicBezTo>
                    <a:cubicBezTo>
                      <a:pt x="21" y="96"/>
                      <a:pt x="22" y="97"/>
                      <a:pt x="23" y="97"/>
                    </a:cubicBezTo>
                    <a:cubicBezTo>
                      <a:pt x="23" y="97"/>
                      <a:pt x="24" y="97"/>
                      <a:pt x="24" y="96"/>
                    </a:cubicBezTo>
                    <a:cubicBezTo>
                      <a:pt x="28" y="93"/>
                      <a:pt x="36" y="89"/>
                      <a:pt x="41" y="91"/>
                    </a:cubicBezTo>
                    <a:cubicBezTo>
                      <a:pt x="46" y="92"/>
                      <a:pt x="51" y="90"/>
                      <a:pt x="53" y="93"/>
                    </a:cubicBezTo>
                    <a:cubicBezTo>
                      <a:pt x="56" y="97"/>
                      <a:pt x="53" y="103"/>
                      <a:pt x="54" y="105"/>
                    </a:cubicBezTo>
                    <a:cubicBezTo>
                      <a:pt x="55" y="107"/>
                      <a:pt x="50" y="108"/>
                      <a:pt x="46" y="107"/>
                    </a:cubicBezTo>
                    <a:cubicBezTo>
                      <a:pt x="43" y="107"/>
                      <a:pt x="36" y="109"/>
                      <a:pt x="36" y="111"/>
                    </a:cubicBezTo>
                    <a:cubicBezTo>
                      <a:pt x="37" y="113"/>
                      <a:pt x="40" y="118"/>
                      <a:pt x="35" y="115"/>
                    </a:cubicBezTo>
                    <a:cubicBezTo>
                      <a:pt x="31" y="113"/>
                      <a:pt x="29" y="118"/>
                      <a:pt x="31" y="118"/>
                    </a:cubicBezTo>
                    <a:cubicBezTo>
                      <a:pt x="34" y="118"/>
                      <a:pt x="37" y="121"/>
                      <a:pt x="37" y="123"/>
                    </a:cubicBezTo>
                    <a:cubicBezTo>
                      <a:pt x="37" y="125"/>
                      <a:pt x="38" y="130"/>
                      <a:pt x="40" y="129"/>
                    </a:cubicBezTo>
                    <a:cubicBezTo>
                      <a:pt x="42" y="129"/>
                      <a:pt x="42" y="133"/>
                      <a:pt x="46" y="133"/>
                    </a:cubicBezTo>
                    <a:cubicBezTo>
                      <a:pt x="49" y="132"/>
                      <a:pt x="52" y="134"/>
                      <a:pt x="50" y="137"/>
                    </a:cubicBezTo>
                    <a:cubicBezTo>
                      <a:pt x="47" y="140"/>
                      <a:pt x="51" y="148"/>
                      <a:pt x="52" y="146"/>
                    </a:cubicBezTo>
                    <a:cubicBezTo>
                      <a:pt x="53" y="145"/>
                      <a:pt x="52" y="143"/>
                      <a:pt x="53" y="141"/>
                    </a:cubicBezTo>
                    <a:cubicBezTo>
                      <a:pt x="51" y="137"/>
                      <a:pt x="59" y="137"/>
                      <a:pt x="61" y="137"/>
                    </a:cubicBezTo>
                    <a:cubicBezTo>
                      <a:pt x="64" y="137"/>
                      <a:pt x="68" y="140"/>
                      <a:pt x="71" y="144"/>
                    </a:cubicBezTo>
                    <a:cubicBezTo>
                      <a:pt x="74" y="148"/>
                      <a:pt x="77" y="146"/>
                      <a:pt x="77" y="146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98" y="105"/>
                      <a:pt x="98" y="105"/>
                      <a:pt x="98" y="105"/>
                    </a:cubicBezTo>
                    <a:cubicBezTo>
                      <a:pt x="99" y="104"/>
                      <a:pt x="99" y="104"/>
                      <a:pt x="99" y="103"/>
                    </a:cubicBezTo>
                    <a:cubicBezTo>
                      <a:pt x="102" y="99"/>
                      <a:pt x="105" y="103"/>
                      <a:pt x="106" y="103"/>
                    </a:cubicBezTo>
                    <a:cubicBezTo>
                      <a:pt x="107" y="104"/>
                      <a:pt x="107" y="99"/>
                      <a:pt x="110" y="100"/>
                    </a:cubicBezTo>
                    <a:cubicBezTo>
                      <a:pt x="113" y="100"/>
                      <a:pt x="109" y="104"/>
                      <a:pt x="112" y="104"/>
                    </a:cubicBezTo>
                    <a:cubicBezTo>
                      <a:pt x="113" y="104"/>
                      <a:pt x="117" y="110"/>
                      <a:pt x="116" y="115"/>
                    </a:cubicBezTo>
                    <a:cubicBezTo>
                      <a:pt x="119" y="118"/>
                      <a:pt x="125" y="124"/>
                      <a:pt x="125" y="125"/>
                    </a:cubicBezTo>
                    <a:cubicBezTo>
                      <a:pt x="126" y="127"/>
                      <a:pt x="134" y="124"/>
                      <a:pt x="136" y="125"/>
                    </a:cubicBezTo>
                    <a:cubicBezTo>
                      <a:pt x="137" y="125"/>
                      <a:pt x="150" y="125"/>
                      <a:pt x="152" y="125"/>
                    </a:cubicBezTo>
                    <a:cubicBezTo>
                      <a:pt x="154" y="125"/>
                      <a:pt x="156" y="129"/>
                      <a:pt x="158" y="130"/>
                    </a:cubicBezTo>
                    <a:cubicBezTo>
                      <a:pt x="161" y="131"/>
                      <a:pt x="160" y="135"/>
                      <a:pt x="160" y="138"/>
                    </a:cubicBezTo>
                    <a:cubicBezTo>
                      <a:pt x="161" y="140"/>
                      <a:pt x="164" y="143"/>
                      <a:pt x="165" y="146"/>
                    </a:cubicBezTo>
                    <a:cubicBezTo>
                      <a:pt x="165" y="148"/>
                      <a:pt x="169" y="147"/>
                      <a:pt x="172" y="148"/>
                    </a:cubicBezTo>
                    <a:cubicBezTo>
                      <a:pt x="174" y="148"/>
                      <a:pt x="178" y="149"/>
                      <a:pt x="178" y="152"/>
                    </a:cubicBezTo>
                    <a:cubicBezTo>
                      <a:pt x="179" y="154"/>
                      <a:pt x="182" y="152"/>
                      <a:pt x="182" y="151"/>
                    </a:cubicBezTo>
                    <a:cubicBezTo>
                      <a:pt x="182" y="149"/>
                      <a:pt x="186" y="146"/>
                      <a:pt x="190" y="144"/>
                    </a:cubicBezTo>
                    <a:cubicBezTo>
                      <a:pt x="193" y="143"/>
                      <a:pt x="194" y="143"/>
                      <a:pt x="195" y="144"/>
                    </a:cubicBezTo>
                    <a:cubicBezTo>
                      <a:pt x="196" y="142"/>
                      <a:pt x="197" y="140"/>
                      <a:pt x="197" y="139"/>
                    </a:cubicBezTo>
                    <a:cubicBezTo>
                      <a:pt x="199" y="139"/>
                      <a:pt x="202" y="136"/>
                      <a:pt x="202" y="134"/>
                    </a:cubicBezTo>
                    <a:cubicBezTo>
                      <a:pt x="203" y="131"/>
                      <a:pt x="209" y="131"/>
                      <a:pt x="213" y="134"/>
                    </a:cubicBezTo>
                    <a:cubicBezTo>
                      <a:pt x="218" y="136"/>
                      <a:pt x="220" y="136"/>
                      <a:pt x="221" y="132"/>
                    </a:cubicBezTo>
                    <a:cubicBezTo>
                      <a:pt x="221" y="129"/>
                      <a:pt x="227" y="128"/>
                      <a:pt x="229" y="129"/>
                    </a:cubicBezTo>
                    <a:cubicBezTo>
                      <a:pt x="231" y="130"/>
                      <a:pt x="237" y="133"/>
                      <a:pt x="240" y="132"/>
                    </a:cubicBezTo>
                    <a:cubicBezTo>
                      <a:pt x="242" y="131"/>
                      <a:pt x="257" y="132"/>
                      <a:pt x="260" y="133"/>
                    </a:cubicBezTo>
                    <a:cubicBezTo>
                      <a:pt x="264" y="134"/>
                      <a:pt x="265" y="132"/>
                      <a:pt x="268" y="136"/>
                    </a:cubicBezTo>
                    <a:cubicBezTo>
                      <a:pt x="270" y="139"/>
                      <a:pt x="272" y="136"/>
                      <a:pt x="275" y="138"/>
                    </a:cubicBezTo>
                    <a:cubicBezTo>
                      <a:pt x="275" y="137"/>
                      <a:pt x="274" y="136"/>
                      <a:pt x="274" y="135"/>
                    </a:cubicBezTo>
                    <a:cubicBezTo>
                      <a:pt x="274" y="133"/>
                      <a:pt x="278" y="131"/>
                      <a:pt x="279" y="129"/>
                    </a:cubicBezTo>
                    <a:cubicBezTo>
                      <a:pt x="279" y="127"/>
                      <a:pt x="275" y="122"/>
                      <a:pt x="275" y="120"/>
                    </a:cubicBezTo>
                    <a:cubicBezTo>
                      <a:pt x="275" y="118"/>
                      <a:pt x="275" y="114"/>
                      <a:pt x="274" y="113"/>
                    </a:cubicBezTo>
                    <a:cubicBezTo>
                      <a:pt x="272" y="112"/>
                      <a:pt x="277" y="110"/>
                      <a:pt x="278" y="110"/>
                    </a:cubicBezTo>
                    <a:cubicBezTo>
                      <a:pt x="281" y="110"/>
                      <a:pt x="285" y="107"/>
                      <a:pt x="286" y="108"/>
                    </a:cubicBezTo>
                    <a:cubicBezTo>
                      <a:pt x="287" y="109"/>
                      <a:pt x="289" y="110"/>
                      <a:pt x="292" y="110"/>
                    </a:cubicBezTo>
                    <a:cubicBezTo>
                      <a:pt x="294" y="110"/>
                      <a:pt x="293" y="107"/>
                      <a:pt x="292" y="106"/>
                    </a:cubicBezTo>
                    <a:cubicBezTo>
                      <a:pt x="290" y="105"/>
                      <a:pt x="296" y="94"/>
                      <a:pt x="297" y="91"/>
                    </a:cubicBezTo>
                    <a:cubicBezTo>
                      <a:pt x="297" y="87"/>
                      <a:pt x="299" y="90"/>
                      <a:pt x="302" y="91"/>
                    </a:cubicBezTo>
                    <a:cubicBezTo>
                      <a:pt x="305" y="91"/>
                      <a:pt x="308" y="90"/>
                      <a:pt x="309" y="91"/>
                    </a:cubicBezTo>
                    <a:cubicBezTo>
                      <a:pt x="311" y="92"/>
                      <a:pt x="316" y="90"/>
                      <a:pt x="317" y="88"/>
                    </a:cubicBezTo>
                    <a:cubicBezTo>
                      <a:pt x="318" y="87"/>
                      <a:pt x="316" y="86"/>
                      <a:pt x="316" y="82"/>
                    </a:cubicBezTo>
                    <a:cubicBezTo>
                      <a:pt x="316" y="78"/>
                      <a:pt x="318" y="76"/>
                      <a:pt x="321" y="76"/>
                    </a:cubicBezTo>
                    <a:cubicBezTo>
                      <a:pt x="324" y="76"/>
                      <a:pt x="325" y="73"/>
                      <a:pt x="325" y="71"/>
                    </a:cubicBezTo>
                    <a:cubicBezTo>
                      <a:pt x="325" y="70"/>
                      <a:pt x="327" y="69"/>
                      <a:pt x="327" y="66"/>
                    </a:cubicBezTo>
                    <a:cubicBezTo>
                      <a:pt x="326" y="65"/>
                      <a:pt x="326" y="64"/>
                      <a:pt x="326" y="63"/>
                    </a:cubicBezTo>
                    <a:close/>
                    <a:moveTo>
                      <a:pt x="122" y="98"/>
                    </a:moveTo>
                    <a:cubicBezTo>
                      <a:pt x="121" y="99"/>
                      <a:pt x="112" y="97"/>
                      <a:pt x="111" y="95"/>
                    </a:cubicBezTo>
                    <a:cubicBezTo>
                      <a:pt x="110" y="93"/>
                      <a:pt x="124" y="95"/>
                      <a:pt x="122" y="98"/>
                    </a:cubicBezTo>
                    <a:close/>
                    <a:moveTo>
                      <a:pt x="257" y="97"/>
                    </a:moveTo>
                    <a:cubicBezTo>
                      <a:pt x="250" y="97"/>
                      <a:pt x="236" y="94"/>
                      <a:pt x="230" y="100"/>
                    </a:cubicBezTo>
                    <a:cubicBezTo>
                      <a:pt x="224" y="107"/>
                      <a:pt x="228" y="110"/>
                      <a:pt x="226" y="111"/>
                    </a:cubicBezTo>
                    <a:cubicBezTo>
                      <a:pt x="223" y="111"/>
                      <a:pt x="221" y="101"/>
                      <a:pt x="225" y="97"/>
                    </a:cubicBezTo>
                    <a:cubicBezTo>
                      <a:pt x="228" y="94"/>
                      <a:pt x="239" y="93"/>
                      <a:pt x="245" y="94"/>
                    </a:cubicBezTo>
                    <a:cubicBezTo>
                      <a:pt x="252" y="96"/>
                      <a:pt x="264" y="93"/>
                      <a:pt x="265" y="93"/>
                    </a:cubicBezTo>
                    <a:cubicBezTo>
                      <a:pt x="267" y="94"/>
                      <a:pt x="264" y="97"/>
                      <a:pt x="257" y="9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7" name="Freeform 165">
                <a:extLst>
                  <a:ext uri="{FF2B5EF4-FFF2-40B4-BE49-F238E27FC236}">
                    <a16:creationId xmlns:a16="http://schemas.microsoft.com/office/drawing/2014/main" id="{F1E6A9CA-0DE2-4CA8-9D75-0CE9355B6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6820" y="3983146"/>
                <a:ext cx="341285" cy="356342"/>
              </a:xfrm>
              <a:custGeom>
                <a:avLst/>
                <a:gdLst>
                  <a:gd name="T0" fmla="*/ 132 w 148"/>
                  <a:gd name="T1" fmla="*/ 72 h 155"/>
                  <a:gd name="T2" fmla="*/ 132 w 148"/>
                  <a:gd name="T3" fmla="*/ 67 h 155"/>
                  <a:gd name="T4" fmla="*/ 130 w 148"/>
                  <a:gd name="T5" fmla="*/ 65 h 155"/>
                  <a:gd name="T6" fmla="*/ 133 w 148"/>
                  <a:gd name="T7" fmla="*/ 57 h 155"/>
                  <a:gd name="T8" fmla="*/ 136 w 148"/>
                  <a:gd name="T9" fmla="*/ 51 h 155"/>
                  <a:gd name="T10" fmla="*/ 139 w 148"/>
                  <a:gd name="T11" fmla="*/ 38 h 155"/>
                  <a:gd name="T12" fmla="*/ 145 w 148"/>
                  <a:gd name="T13" fmla="*/ 31 h 155"/>
                  <a:gd name="T14" fmla="*/ 145 w 148"/>
                  <a:gd name="T15" fmla="*/ 23 h 155"/>
                  <a:gd name="T16" fmla="*/ 146 w 148"/>
                  <a:gd name="T17" fmla="*/ 16 h 155"/>
                  <a:gd name="T18" fmla="*/ 133 w 148"/>
                  <a:gd name="T19" fmla="*/ 9 h 155"/>
                  <a:gd name="T20" fmla="*/ 123 w 148"/>
                  <a:gd name="T21" fmla="*/ 9 h 155"/>
                  <a:gd name="T22" fmla="*/ 118 w 148"/>
                  <a:gd name="T23" fmla="*/ 3 h 155"/>
                  <a:gd name="T24" fmla="*/ 112 w 148"/>
                  <a:gd name="T25" fmla="*/ 4 h 155"/>
                  <a:gd name="T26" fmla="*/ 96 w 148"/>
                  <a:gd name="T27" fmla="*/ 4 h 155"/>
                  <a:gd name="T28" fmla="*/ 82 w 148"/>
                  <a:gd name="T29" fmla="*/ 6 h 155"/>
                  <a:gd name="T30" fmla="*/ 64 w 148"/>
                  <a:gd name="T31" fmla="*/ 9 h 155"/>
                  <a:gd name="T32" fmla="*/ 49 w 148"/>
                  <a:gd name="T33" fmla="*/ 11 h 155"/>
                  <a:gd name="T34" fmla="*/ 48 w 148"/>
                  <a:gd name="T35" fmla="*/ 25 h 155"/>
                  <a:gd name="T36" fmla="*/ 39 w 148"/>
                  <a:gd name="T37" fmla="*/ 50 h 155"/>
                  <a:gd name="T38" fmla="*/ 31 w 148"/>
                  <a:gd name="T39" fmla="*/ 72 h 155"/>
                  <a:gd name="T40" fmla="*/ 23 w 148"/>
                  <a:gd name="T41" fmla="*/ 83 h 155"/>
                  <a:gd name="T42" fmla="*/ 13 w 148"/>
                  <a:gd name="T43" fmla="*/ 83 h 155"/>
                  <a:gd name="T44" fmla="*/ 0 w 148"/>
                  <a:gd name="T45" fmla="*/ 86 h 155"/>
                  <a:gd name="T46" fmla="*/ 3 w 148"/>
                  <a:gd name="T47" fmla="*/ 96 h 155"/>
                  <a:gd name="T48" fmla="*/ 34 w 148"/>
                  <a:gd name="T49" fmla="*/ 94 h 155"/>
                  <a:gd name="T50" fmla="*/ 39 w 148"/>
                  <a:gd name="T51" fmla="*/ 106 h 155"/>
                  <a:gd name="T52" fmla="*/ 55 w 148"/>
                  <a:gd name="T53" fmla="*/ 110 h 155"/>
                  <a:gd name="T54" fmla="*/ 64 w 148"/>
                  <a:gd name="T55" fmla="*/ 103 h 155"/>
                  <a:gd name="T56" fmla="*/ 74 w 148"/>
                  <a:gd name="T57" fmla="*/ 106 h 155"/>
                  <a:gd name="T58" fmla="*/ 74 w 148"/>
                  <a:gd name="T59" fmla="*/ 123 h 155"/>
                  <a:gd name="T60" fmla="*/ 78 w 148"/>
                  <a:gd name="T61" fmla="*/ 136 h 155"/>
                  <a:gd name="T62" fmla="*/ 89 w 148"/>
                  <a:gd name="T63" fmla="*/ 133 h 155"/>
                  <a:gd name="T64" fmla="*/ 94 w 148"/>
                  <a:gd name="T65" fmla="*/ 136 h 155"/>
                  <a:gd name="T66" fmla="*/ 101 w 148"/>
                  <a:gd name="T67" fmla="*/ 137 h 155"/>
                  <a:gd name="T68" fmla="*/ 110 w 148"/>
                  <a:gd name="T69" fmla="*/ 143 h 155"/>
                  <a:gd name="T70" fmla="*/ 116 w 148"/>
                  <a:gd name="T71" fmla="*/ 141 h 155"/>
                  <a:gd name="T72" fmla="*/ 127 w 148"/>
                  <a:gd name="T73" fmla="*/ 147 h 155"/>
                  <a:gd name="T74" fmla="*/ 136 w 148"/>
                  <a:gd name="T75" fmla="*/ 153 h 155"/>
                  <a:gd name="T76" fmla="*/ 136 w 148"/>
                  <a:gd name="T77" fmla="*/ 144 h 155"/>
                  <a:gd name="T78" fmla="*/ 125 w 148"/>
                  <a:gd name="T79" fmla="*/ 140 h 155"/>
                  <a:gd name="T80" fmla="*/ 127 w 148"/>
                  <a:gd name="T81" fmla="*/ 123 h 155"/>
                  <a:gd name="T82" fmla="*/ 131 w 148"/>
                  <a:gd name="T83" fmla="*/ 113 h 155"/>
                  <a:gd name="T84" fmla="*/ 141 w 148"/>
                  <a:gd name="T85" fmla="*/ 112 h 155"/>
                  <a:gd name="T86" fmla="*/ 135 w 148"/>
                  <a:gd name="T87" fmla="*/ 10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8" h="155">
                    <a:moveTo>
                      <a:pt x="135" y="102"/>
                    </a:moveTo>
                    <a:cubicBezTo>
                      <a:pt x="131" y="100"/>
                      <a:pt x="130" y="73"/>
                      <a:pt x="132" y="72"/>
                    </a:cubicBezTo>
                    <a:cubicBezTo>
                      <a:pt x="132" y="72"/>
                      <a:pt x="132" y="73"/>
                      <a:pt x="133" y="73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1" y="67"/>
                      <a:pt x="130" y="66"/>
                      <a:pt x="130" y="65"/>
                    </a:cubicBezTo>
                    <a:cubicBezTo>
                      <a:pt x="130" y="62"/>
                      <a:pt x="132" y="62"/>
                      <a:pt x="132" y="62"/>
                    </a:cubicBezTo>
                    <a:cubicBezTo>
                      <a:pt x="132" y="62"/>
                      <a:pt x="131" y="58"/>
                      <a:pt x="133" y="57"/>
                    </a:cubicBezTo>
                    <a:cubicBezTo>
                      <a:pt x="134" y="57"/>
                      <a:pt x="134" y="57"/>
                      <a:pt x="134" y="56"/>
                    </a:cubicBezTo>
                    <a:cubicBezTo>
                      <a:pt x="135" y="55"/>
                      <a:pt x="136" y="52"/>
                      <a:pt x="136" y="51"/>
                    </a:cubicBezTo>
                    <a:cubicBezTo>
                      <a:pt x="136" y="48"/>
                      <a:pt x="136" y="46"/>
                      <a:pt x="137" y="44"/>
                    </a:cubicBezTo>
                    <a:cubicBezTo>
                      <a:pt x="138" y="42"/>
                      <a:pt x="138" y="39"/>
                      <a:pt x="139" y="38"/>
                    </a:cubicBezTo>
                    <a:cubicBezTo>
                      <a:pt x="140" y="37"/>
                      <a:pt x="140" y="34"/>
                      <a:pt x="142" y="33"/>
                    </a:cubicBezTo>
                    <a:cubicBezTo>
                      <a:pt x="144" y="33"/>
                      <a:pt x="145" y="32"/>
                      <a:pt x="145" y="31"/>
                    </a:cubicBezTo>
                    <a:cubicBezTo>
                      <a:pt x="146" y="30"/>
                      <a:pt x="148" y="29"/>
                      <a:pt x="148" y="27"/>
                    </a:cubicBezTo>
                    <a:cubicBezTo>
                      <a:pt x="148" y="25"/>
                      <a:pt x="145" y="25"/>
                      <a:pt x="145" y="23"/>
                    </a:cubicBezTo>
                    <a:cubicBezTo>
                      <a:pt x="145" y="21"/>
                      <a:pt x="146" y="16"/>
                      <a:pt x="146" y="16"/>
                    </a:cubicBezTo>
                    <a:cubicBezTo>
                      <a:pt x="146" y="16"/>
                      <a:pt x="146" y="16"/>
                      <a:pt x="146" y="16"/>
                    </a:cubicBezTo>
                    <a:cubicBezTo>
                      <a:pt x="142" y="13"/>
                      <a:pt x="138" y="9"/>
                      <a:pt x="137" y="8"/>
                    </a:cubicBezTo>
                    <a:cubicBezTo>
                      <a:pt x="135" y="7"/>
                      <a:pt x="133" y="9"/>
                      <a:pt x="133" y="9"/>
                    </a:cubicBezTo>
                    <a:cubicBezTo>
                      <a:pt x="133" y="9"/>
                      <a:pt x="130" y="7"/>
                      <a:pt x="128" y="9"/>
                    </a:cubicBezTo>
                    <a:cubicBezTo>
                      <a:pt x="126" y="11"/>
                      <a:pt x="123" y="9"/>
                      <a:pt x="123" y="9"/>
                    </a:cubicBezTo>
                    <a:cubicBezTo>
                      <a:pt x="123" y="9"/>
                      <a:pt x="121" y="7"/>
                      <a:pt x="120" y="5"/>
                    </a:cubicBezTo>
                    <a:cubicBezTo>
                      <a:pt x="119" y="4"/>
                      <a:pt x="119" y="3"/>
                      <a:pt x="118" y="3"/>
                    </a:cubicBezTo>
                    <a:cubicBezTo>
                      <a:pt x="118" y="3"/>
                      <a:pt x="118" y="3"/>
                      <a:pt x="118" y="3"/>
                    </a:cubicBezTo>
                    <a:cubicBezTo>
                      <a:pt x="112" y="4"/>
                      <a:pt x="112" y="4"/>
                      <a:pt x="112" y="4"/>
                    </a:cubicBezTo>
                    <a:cubicBezTo>
                      <a:pt x="112" y="4"/>
                      <a:pt x="104" y="0"/>
                      <a:pt x="103" y="3"/>
                    </a:cubicBezTo>
                    <a:cubicBezTo>
                      <a:pt x="101" y="6"/>
                      <a:pt x="100" y="4"/>
                      <a:pt x="96" y="4"/>
                    </a:cubicBezTo>
                    <a:cubicBezTo>
                      <a:pt x="93" y="4"/>
                      <a:pt x="90" y="5"/>
                      <a:pt x="88" y="6"/>
                    </a:cubicBezTo>
                    <a:cubicBezTo>
                      <a:pt x="86" y="7"/>
                      <a:pt x="83" y="5"/>
                      <a:pt x="82" y="6"/>
                    </a:cubicBezTo>
                    <a:cubicBezTo>
                      <a:pt x="80" y="7"/>
                      <a:pt x="79" y="12"/>
                      <a:pt x="79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4" y="9"/>
                      <a:pt x="61" y="4"/>
                      <a:pt x="57" y="4"/>
                    </a:cubicBezTo>
                    <a:cubicBezTo>
                      <a:pt x="54" y="4"/>
                      <a:pt x="49" y="11"/>
                      <a:pt x="49" y="1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20"/>
                      <a:pt x="49" y="23"/>
                      <a:pt x="48" y="25"/>
                    </a:cubicBezTo>
                    <a:cubicBezTo>
                      <a:pt x="46" y="27"/>
                      <a:pt x="45" y="28"/>
                      <a:pt x="45" y="33"/>
                    </a:cubicBezTo>
                    <a:cubicBezTo>
                      <a:pt x="45" y="38"/>
                      <a:pt x="39" y="46"/>
                      <a:pt x="39" y="50"/>
                    </a:cubicBezTo>
                    <a:cubicBezTo>
                      <a:pt x="39" y="54"/>
                      <a:pt x="32" y="56"/>
                      <a:pt x="32" y="59"/>
                    </a:cubicBezTo>
                    <a:cubicBezTo>
                      <a:pt x="32" y="61"/>
                      <a:pt x="31" y="67"/>
                      <a:pt x="31" y="72"/>
                    </a:cubicBezTo>
                    <a:cubicBezTo>
                      <a:pt x="31" y="78"/>
                      <a:pt x="28" y="73"/>
                      <a:pt x="28" y="78"/>
                    </a:cubicBezTo>
                    <a:cubicBezTo>
                      <a:pt x="28" y="83"/>
                      <a:pt x="26" y="80"/>
                      <a:pt x="23" y="83"/>
                    </a:cubicBezTo>
                    <a:cubicBezTo>
                      <a:pt x="21" y="85"/>
                      <a:pt x="20" y="86"/>
                      <a:pt x="20" y="83"/>
                    </a:cubicBezTo>
                    <a:cubicBezTo>
                      <a:pt x="20" y="81"/>
                      <a:pt x="16" y="80"/>
                      <a:pt x="13" y="83"/>
                    </a:cubicBezTo>
                    <a:cubicBezTo>
                      <a:pt x="10" y="85"/>
                      <a:pt x="9" y="83"/>
                      <a:pt x="8" y="82"/>
                    </a:cubicBezTo>
                    <a:cubicBezTo>
                      <a:pt x="7" y="82"/>
                      <a:pt x="4" y="84"/>
                      <a:pt x="0" y="86"/>
                    </a:cubicBezTo>
                    <a:cubicBezTo>
                      <a:pt x="2" y="89"/>
                      <a:pt x="3" y="92"/>
                      <a:pt x="3" y="95"/>
                    </a:cubicBezTo>
                    <a:cubicBezTo>
                      <a:pt x="3" y="95"/>
                      <a:pt x="3" y="96"/>
                      <a:pt x="3" y="96"/>
                    </a:cubicBezTo>
                    <a:cubicBezTo>
                      <a:pt x="5" y="95"/>
                      <a:pt x="7" y="94"/>
                      <a:pt x="8" y="94"/>
                    </a:cubicBezTo>
                    <a:cubicBezTo>
                      <a:pt x="10" y="93"/>
                      <a:pt x="34" y="94"/>
                      <a:pt x="34" y="94"/>
                    </a:cubicBezTo>
                    <a:cubicBezTo>
                      <a:pt x="34" y="94"/>
                      <a:pt x="36" y="97"/>
                      <a:pt x="35" y="100"/>
                    </a:cubicBezTo>
                    <a:cubicBezTo>
                      <a:pt x="35" y="103"/>
                      <a:pt x="37" y="102"/>
                      <a:pt x="39" y="106"/>
                    </a:cubicBezTo>
                    <a:cubicBezTo>
                      <a:pt x="40" y="111"/>
                      <a:pt x="42" y="112"/>
                      <a:pt x="45" y="111"/>
                    </a:cubicBezTo>
                    <a:cubicBezTo>
                      <a:pt x="49" y="110"/>
                      <a:pt x="53" y="110"/>
                      <a:pt x="55" y="110"/>
                    </a:cubicBezTo>
                    <a:cubicBezTo>
                      <a:pt x="56" y="110"/>
                      <a:pt x="56" y="104"/>
                      <a:pt x="58" y="103"/>
                    </a:cubicBezTo>
                    <a:cubicBezTo>
                      <a:pt x="60" y="102"/>
                      <a:pt x="64" y="103"/>
                      <a:pt x="64" y="103"/>
                    </a:cubicBezTo>
                    <a:cubicBezTo>
                      <a:pt x="64" y="103"/>
                      <a:pt x="65" y="105"/>
                      <a:pt x="68" y="105"/>
                    </a:cubicBezTo>
                    <a:cubicBezTo>
                      <a:pt x="72" y="105"/>
                      <a:pt x="74" y="103"/>
                      <a:pt x="74" y="106"/>
                    </a:cubicBezTo>
                    <a:cubicBezTo>
                      <a:pt x="74" y="108"/>
                      <a:pt x="74" y="111"/>
                      <a:pt x="75" y="112"/>
                    </a:cubicBezTo>
                    <a:cubicBezTo>
                      <a:pt x="76" y="113"/>
                      <a:pt x="72" y="122"/>
                      <a:pt x="74" y="123"/>
                    </a:cubicBezTo>
                    <a:cubicBezTo>
                      <a:pt x="76" y="125"/>
                      <a:pt x="78" y="128"/>
                      <a:pt x="78" y="130"/>
                    </a:cubicBezTo>
                    <a:cubicBezTo>
                      <a:pt x="78" y="132"/>
                      <a:pt x="76" y="136"/>
                      <a:pt x="78" y="136"/>
                    </a:cubicBezTo>
                    <a:cubicBezTo>
                      <a:pt x="79" y="137"/>
                      <a:pt x="80" y="134"/>
                      <a:pt x="82" y="134"/>
                    </a:cubicBezTo>
                    <a:cubicBezTo>
                      <a:pt x="85" y="134"/>
                      <a:pt x="87" y="135"/>
                      <a:pt x="89" y="133"/>
                    </a:cubicBezTo>
                    <a:cubicBezTo>
                      <a:pt x="90" y="133"/>
                      <a:pt x="91" y="133"/>
                      <a:pt x="91" y="134"/>
                    </a:cubicBezTo>
                    <a:cubicBezTo>
                      <a:pt x="93" y="134"/>
                      <a:pt x="94" y="136"/>
                      <a:pt x="94" y="136"/>
                    </a:cubicBezTo>
                    <a:cubicBezTo>
                      <a:pt x="94" y="136"/>
                      <a:pt x="94" y="138"/>
                      <a:pt x="96" y="137"/>
                    </a:cubicBezTo>
                    <a:cubicBezTo>
                      <a:pt x="97" y="137"/>
                      <a:pt x="101" y="136"/>
                      <a:pt x="101" y="137"/>
                    </a:cubicBezTo>
                    <a:cubicBezTo>
                      <a:pt x="100" y="138"/>
                      <a:pt x="102" y="142"/>
                      <a:pt x="103" y="141"/>
                    </a:cubicBezTo>
                    <a:cubicBezTo>
                      <a:pt x="105" y="140"/>
                      <a:pt x="108" y="143"/>
                      <a:pt x="110" y="143"/>
                    </a:cubicBezTo>
                    <a:cubicBezTo>
                      <a:pt x="112" y="143"/>
                      <a:pt x="114" y="143"/>
                      <a:pt x="114" y="142"/>
                    </a:cubicBezTo>
                    <a:cubicBezTo>
                      <a:pt x="114" y="141"/>
                      <a:pt x="116" y="139"/>
                      <a:pt x="116" y="141"/>
                    </a:cubicBezTo>
                    <a:cubicBezTo>
                      <a:pt x="117" y="142"/>
                      <a:pt x="119" y="145"/>
                      <a:pt x="121" y="145"/>
                    </a:cubicBezTo>
                    <a:cubicBezTo>
                      <a:pt x="122" y="145"/>
                      <a:pt x="127" y="145"/>
                      <a:pt x="127" y="147"/>
                    </a:cubicBezTo>
                    <a:cubicBezTo>
                      <a:pt x="127" y="148"/>
                      <a:pt x="128" y="152"/>
                      <a:pt x="130" y="153"/>
                    </a:cubicBezTo>
                    <a:cubicBezTo>
                      <a:pt x="132" y="155"/>
                      <a:pt x="136" y="153"/>
                      <a:pt x="136" y="153"/>
                    </a:cubicBezTo>
                    <a:cubicBezTo>
                      <a:pt x="136" y="153"/>
                      <a:pt x="137" y="152"/>
                      <a:pt x="137" y="150"/>
                    </a:cubicBezTo>
                    <a:cubicBezTo>
                      <a:pt x="137" y="147"/>
                      <a:pt x="137" y="144"/>
                      <a:pt x="136" y="144"/>
                    </a:cubicBezTo>
                    <a:cubicBezTo>
                      <a:pt x="135" y="144"/>
                      <a:pt x="133" y="147"/>
                      <a:pt x="131" y="146"/>
                    </a:cubicBezTo>
                    <a:cubicBezTo>
                      <a:pt x="128" y="145"/>
                      <a:pt x="126" y="140"/>
                      <a:pt x="125" y="140"/>
                    </a:cubicBezTo>
                    <a:cubicBezTo>
                      <a:pt x="124" y="139"/>
                      <a:pt x="127" y="134"/>
                      <a:pt x="127" y="132"/>
                    </a:cubicBezTo>
                    <a:cubicBezTo>
                      <a:pt x="127" y="130"/>
                      <a:pt x="129" y="124"/>
                      <a:pt x="127" y="123"/>
                    </a:cubicBezTo>
                    <a:cubicBezTo>
                      <a:pt x="126" y="122"/>
                      <a:pt x="127" y="120"/>
                      <a:pt x="129" y="119"/>
                    </a:cubicBezTo>
                    <a:cubicBezTo>
                      <a:pt x="130" y="117"/>
                      <a:pt x="128" y="113"/>
                      <a:pt x="131" y="113"/>
                    </a:cubicBezTo>
                    <a:cubicBezTo>
                      <a:pt x="133" y="113"/>
                      <a:pt x="139" y="114"/>
                      <a:pt x="140" y="112"/>
                    </a:cubicBezTo>
                    <a:cubicBezTo>
                      <a:pt x="140" y="112"/>
                      <a:pt x="141" y="112"/>
                      <a:pt x="141" y="112"/>
                    </a:cubicBezTo>
                    <a:cubicBezTo>
                      <a:pt x="141" y="111"/>
                      <a:pt x="141" y="111"/>
                      <a:pt x="141" y="110"/>
                    </a:cubicBezTo>
                    <a:cubicBezTo>
                      <a:pt x="139" y="107"/>
                      <a:pt x="138" y="103"/>
                      <a:pt x="135" y="10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8" name="Freeform 166">
                <a:extLst>
                  <a:ext uri="{FF2B5EF4-FFF2-40B4-BE49-F238E27FC236}">
                    <a16:creationId xmlns:a16="http://schemas.microsoft.com/office/drawing/2014/main" id="{12E4732A-2001-455E-BE7D-4633BBFA93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464" y="4132459"/>
                <a:ext cx="30113" cy="38896"/>
              </a:xfrm>
              <a:custGeom>
                <a:avLst/>
                <a:gdLst>
                  <a:gd name="T0" fmla="*/ 1 w 13"/>
                  <a:gd name="T1" fmla="*/ 8 h 17"/>
                  <a:gd name="T2" fmla="*/ 3 w 13"/>
                  <a:gd name="T3" fmla="*/ 17 h 17"/>
                  <a:gd name="T4" fmla="*/ 6 w 13"/>
                  <a:gd name="T5" fmla="*/ 15 h 17"/>
                  <a:gd name="T6" fmla="*/ 13 w 13"/>
                  <a:gd name="T7" fmla="*/ 5 h 17"/>
                  <a:gd name="T8" fmla="*/ 10 w 13"/>
                  <a:gd name="T9" fmla="*/ 4 h 17"/>
                  <a:gd name="T10" fmla="*/ 10 w 13"/>
                  <a:gd name="T11" fmla="*/ 0 h 17"/>
                  <a:gd name="T12" fmla="*/ 6 w 13"/>
                  <a:gd name="T13" fmla="*/ 0 h 17"/>
                  <a:gd name="T14" fmla="*/ 2 w 13"/>
                  <a:gd name="T15" fmla="*/ 2 h 17"/>
                  <a:gd name="T16" fmla="*/ 0 w 13"/>
                  <a:gd name="T17" fmla="*/ 2 h 17"/>
                  <a:gd name="T18" fmla="*/ 0 w 13"/>
                  <a:gd name="T19" fmla="*/ 2 h 17"/>
                  <a:gd name="T20" fmla="*/ 1 w 13"/>
                  <a:gd name="T21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7">
                    <a:moveTo>
                      <a:pt x="1" y="8"/>
                    </a:moveTo>
                    <a:cubicBezTo>
                      <a:pt x="1" y="10"/>
                      <a:pt x="2" y="13"/>
                      <a:pt x="3" y="17"/>
                    </a:cubicBezTo>
                    <a:cubicBezTo>
                      <a:pt x="4" y="16"/>
                      <a:pt x="5" y="15"/>
                      <a:pt x="6" y="15"/>
                    </a:cubicBezTo>
                    <a:cubicBezTo>
                      <a:pt x="8" y="14"/>
                      <a:pt x="13" y="5"/>
                      <a:pt x="13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1" y="2"/>
                      <a:pt x="10" y="0"/>
                    </a:cubicBezTo>
                    <a:cubicBezTo>
                      <a:pt x="8" y="0"/>
                      <a:pt x="6" y="0"/>
                      <a:pt x="6" y="0"/>
                    </a:cubicBezTo>
                    <a:cubicBezTo>
                      <a:pt x="6" y="0"/>
                      <a:pt x="7" y="3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1" y="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9" name="Freeform 167">
                <a:extLst>
                  <a:ext uri="{FF2B5EF4-FFF2-40B4-BE49-F238E27FC236}">
                    <a16:creationId xmlns:a16="http://schemas.microsoft.com/office/drawing/2014/main" id="{EE792D4E-C1F3-4D8A-9CB7-E7CB43DC0F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284" y="4284281"/>
                <a:ext cx="198247" cy="318700"/>
              </a:xfrm>
              <a:custGeom>
                <a:avLst/>
                <a:gdLst>
                  <a:gd name="T0" fmla="*/ 85 w 86"/>
                  <a:gd name="T1" fmla="*/ 35 h 138"/>
                  <a:gd name="T2" fmla="*/ 83 w 86"/>
                  <a:gd name="T3" fmla="*/ 20 h 138"/>
                  <a:gd name="T4" fmla="*/ 82 w 86"/>
                  <a:gd name="T5" fmla="*/ 0 h 138"/>
                  <a:gd name="T6" fmla="*/ 82 w 86"/>
                  <a:gd name="T7" fmla="*/ 0 h 138"/>
                  <a:gd name="T8" fmla="*/ 73 w 86"/>
                  <a:gd name="T9" fmla="*/ 5 h 138"/>
                  <a:gd name="T10" fmla="*/ 68 w 86"/>
                  <a:gd name="T11" fmla="*/ 6 h 138"/>
                  <a:gd name="T12" fmla="*/ 63 w 86"/>
                  <a:gd name="T13" fmla="*/ 6 h 138"/>
                  <a:gd name="T14" fmla="*/ 60 w 86"/>
                  <a:gd name="T15" fmla="*/ 9 h 138"/>
                  <a:gd name="T16" fmla="*/ 56 w 86"/>
                  <a:gd name="T17" fmla="*/ 9 h 138"/>
                  <a:gd name="T18" fmla="*/ 49 w 86"/>
                  <a:gd name="T19" fmla="*/ 10 h 138"/>
                  <a:gd name="T20" fmla="*/ 46 w 86"/>
                  <a:gd name="T21" fmla="*/ 8 h 138"/>
                  <a:gd name="T22" fmla="*/ 41 w 86"/>
                  <a:gd name="T23" fmla="*/ 9 h 138"/>
                  <a:gd name="T24" fmla="*/ 37 w 86"/>
                  <a:gd name="T25" fmla="*/ 8 h 138"/>
                  <a:gd name="T26" fmla="*/ 36 w 86"/>
                  <a:gd name="T27" fmla="*/ 11 h 138"/>
                  <a:gd name="T28" fmla="*/ 40 w 86"/>
                  <a:gd name="T29" fmla="*/ 28 h 138"/>
                  <a:gd name="T30" fmla="*/ 45 w 86"/>
                  <a:gd name="T31" fmla="*/ 33 h 138"/>
                  <a:gd name="T32" fmla="*/ 45 w 86"/>
                  <a:gd name="T33" fmla="*/ 41 h 138"/>
                  <a:gd name="T34" fmla="*/ 40 w 86"/>
                  <a:gd name="T35" fmla="*/ 46 h 138"/>
                  <a:gd name="T36" fmla="*/ 40 w 86"/>
                  <a:gd name="T37" fmla="*/ 54 h 138"/>
                  <a:gd name="T38" fmla="*/ 32 w 86"/>
                  <a:gd name="T39" fmla="*/ 44 h 138"/>
                  <a:gd name="T40" fmla="*/ 34 w 86"/>
                  <a:gd name="T41" fmla="*/ 33 h 138"/>
                  <a:gd name="T42" fmla="*/ 28 w 86"/>
                  <a:gd name="T43" fmla="*/ 32 h 138"/>
                  <a:gd name="T44" fmla="*/ 22 w 86"/>
                  <a:gd name="T45" fmla="*/ 29 h 138"/>
                  <a:gd name="T46" fmla="*/ 0 w 86"/>
                  <a:gd name="T47" fmla="*/ 37 h 138"/>
                  <a:gd name="T48" fmla="*/ 1 w 86"/>
                  <a:gd name="T49" fmla="*/ 43 h 138"/>
                  <a:gd name="T50" fmla="*/ 1 w 86"/>
                  <a:gd name="T51" fmla="*/ 43 h 138"/>
                  <a:gd name="T52" fmla="*/ 2 w 86"/>
                  <a:gd name="T53" fmla="*/ 45 h 138"/>
                  <a:gd name="T54" fmla="*/ 12 w 86"/>
                  <a:gd name="T55" fmla="*/ 48 h 138"/>
                  <a:gd name="T56" fmla="*/ 22 w 86"/>
                  <a:gd name="T57" fmla="*/ 51 h 138"/>
                  <a:gd name="T58" fmla="*/ 22 w 86"/>
                  <a:gd name="T59" fmla="*/ 63 h 138"/>
                  <a:gd name="T60" fmla="*/ 20 w 86"/>
                  <a:gd name="T61" fmla="*/ 71 h 138"/>
                  <a:gd name="T62" fmla="*/ 22 w 86"/>
                  <a:gd name="T63" fmla="*/ 77 h 138"/>
                  <a:gd name="T64" fmla="*/ 18 w 86"/>
                  <a:gd name="T65" fmla="*/ 83 h 138"/>
                  <a:gd name="T66" fmla="*/ 16 w 86"/>
                  <a:gd name="T67" fmla="*/ 91 h 138"/>
                  <a:gd name="T68" fmla="*/ 8 w 86"/>
                  <a:gd name="T69" fmla="*/ 99 h 138"/>
                  <a:gd name="T70" fmla="*/ 8 w 86"/>
                  <a:gd name="T71" fmla="*/ 99 h 138"/>
                  <a:gd name="T72" fmla="*/ 13 w 86"/>
                  <a:gd name="T73" fmla="*/ 114 h 138"/>
                  <a:gd name="T74" fmla="*/ 14 w 86"/>
                  <a:gd name="T75" fmla="*/ 129 h 138"/>
                  <a:gd name="T76" fmla="*/ 15 w 86"/>
                  <a:gd name="T77" fmla="*/ 138 h 138"/>
                  <a:gd name="T78" fmla="*/ 21 w 86"/>
                  <a:gd name="T79" fmla="*/ 137 h 138"/>
                  <a:gd name="T80" fmla="*/ 21 w 86"/>
                  <a:gd name="T81" fmla="*/ 133 h 138"/>
                  <a:gd name="T82" fmla="*/ 18 w 86"/>
                  <a:gd name="T83" fmla="*/ 130 h 138"/>
                  <a:gd name="T84" fmla="*/ 31 w 86"/>
                  <a:gd name="T85" fmla="*/ 121 h 138"/>
                  <a:gd name="T86" fmla="*/ 41 w 86"/>
                  <a:gd name="T87" fmla="*/ 115 h 138"/>
                  <a:gd name="T88" fmla="*/ 41 w 86"/>
                  <a:gd name="T89" fmla="*/ 103 h 138"/>
                  <a:gd name="T90" fmla="*/ 40 w 86"/>
                  <a:gd name="T91" fmla="*/ 93 h 138"/>
                  <a:gd name="T92" fmla="*/ 36 w 86"/>
                  <a:gd name="T93" fmla="*/ 83 h 138"/>
                  <a:gd name="T94" fmla="*/ 37 w 86"/>
                  <a:gd name="T95" fmla="*/ 77 h 138"/>
                  <a:gd name="T96" fmla="*/ 41 w 86"/>
                  <a:gd name="T97" fmla="*/ 72 h 138"/>
                  <a:gd name="T98" fmla="*/ 48 w 86"/>
                  <a:gd name="T99" fmla="*/ 68 h 138"/>
                  <a:gd name="T100" fmla="*/ 56 w 86"/>
                  <a:gd name="T101" fmla="*/ 59 h 138"/>
                  <a:gd name="T102" fmla="*/ 72 w 86"/>
                  <a:gd name="T103" fmla="*/ 52 h 138"/>
                  <a:gd name="T104" fmla="*/ 85 w 86"/>
                  <a:gd name="T105" fmla="*/ 3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38">
                    <a:moveTo>
                      <a:pt x="85" y="35"/>
                    </a:moveTo>
                    <a:cubicBezTo>
                      <a:pt x="84" y="33"/>
                      <a:pt x="82" y="23"/>
                      <a:pt x="83" y="20"/>
                    </a:cubicBezTo>
                    <a:cubicBezTo>
                      <a:pt x="83" y="16"/>
                      <a:pt x="82" y="5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78" y="2"/>
                      <a:pt x="74" y="4"/>
                      <a:pt x="73" y="5"/>
                    </a:cubicBezTo>
                    <a:cubicBezTo>
                      <a:pt x="73" y="6"/>
                      <a:pt x="70" y="4"/>
                      <a:pt x="68" y="6"/>
                    </a:cubicBezTo>
                    <a:cubicBezTo>
                      <a:pt x="66" y="8"/>
                      <a:pt x="65" y="6"/>
                      <a:pt x="63" y="6"/>
                    </a:cubicBezTo>
                    <a:cubicBezTo>
                      <a:pt x="61" y="5"/>
                      <a:pt x="61" y="7"/>
                      <a:pt x="60" y="9"/>
                    </a:cubicBezTo>
                    <a:cubicBezTo>
                      <a:pt x="60" y="10"/>
                      <a:pt x="57" y="10"/>
                      <a:pt x="56" y="9"/>
                    </a:cubicBezTo>
                    <a:cubicBezTo>
                      <a:pt x="54" y="9"/>
                      <a:pt x="51" y="10"/>
                      <a:pt x="49" y="10"/>
                    </a:cubicBezTo>
                    <a:cubicBezTo>
                      <a:pt x="47" y="10"/>
                      <a:pt x="48" y="9"/>
                      <a:pt x="46" y="8"/>
                    </a:cubicBezTo>
                    <a:cubicBezTo>
                      <a:pt x="44" y="7"/>
                      <a:pt x="43" y="9"/>
                      <a:pt x="41" y="9"/>
                    </a:cubicBezTo>
                    <a:cubicBezTo>
                      <a:pt x="41" y="9"/>
                      <a:pt x="38" y="9"/>
                      <a:pt x="37" y="8"/>
                    </a:cubicBezTo>
                    <a:cubicBezTo>
                      <a:pt x="37" y="10"/>
                      <a:pt x="37" y="10"/>
                      <a:pt x="36" y="11"/>
                    </a:cubicBezTo>
                    <a:cubicBezTo>
                      <a:pt x="35" y="15"/>
                      <a:pt x="40" y="24"/>
                      <a:pt x="40" y="28"/>
                    </a:cubicBezTo>
                    <a:cubicBezTo>
                      <a:pt x="42" y="30"/>
                      <a:pt x="44" y="32"/>
                      <a:pt x="45" y="33"/>
                    </a:cubicBezTo>
                    <a:cubicBezTo>
                      <a:pt x="47" y="36"/>
                      <a:pt x="45" y="35"/>
                      <a:pt x="45" y="41"/>
                    </a:cubicBezTo>
                    <a:cubicBezTo>
                      <a:pt x="45" y="47"/>
                      <a:pt x="43" y="44"/>
                      <a:pt x="40" y="46"/>
                    </a:cubicBezTo>
                    <a:cubicBezTo>
                      <a:pt x="38" y="48"/>
                      <a:pt x="40" y="52"/>
                      <a:pt x="40" y="54"/>
                    </a:cubicBezTo>
                    <a:cubicBezTo>
                      <a:pt x="39" y="55"/>
                      <a:pt x="33" y="45"/>
                      <a:pt x="32" y="44"/>
                    </a:cubicBezTo>
                    <a:cubicBezTo>
                      <a:pt x="32" y="42"/>
                      <a:pt x="35" y="37"/>
                      <a:pt x="34" y="33"/>
                    </a:cubicBezTo>
                    <a:cubicBezTo>
                      <a:pt x="33" y="30"/>
                      <a:pt x="29" y="32"/>
                      <a:pt x="28" y="32"/>
                    </a:cubicBezTo>
                    <a:cubicBezTo>
                      <a:pt x="26" y="33"/>
                      <a:pt x="23" y="29"/>
                      <a:pt x="22" y="29"/>
                    </a:cubicBezTo>
                    <a:cubicBezTo>
                      <a:pt x="21" y="29"/>
                      <a:pt x="0" y="37"/>
                      <a:pt x="0" y="37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2" y="45"/>
                      <a:pt x="9" y="46"/>
                      <a:pt x="12" y="48"/>
                    </a:cubicBezTo>
                    <a:cubicBezTo>
                      <a:pt x="16" y="50"/>
                      <a:pt x="21" y="50"/>
                      <a:pt x="22" y="51"/>
                    </a:cubicBezTo>
                    <a:cubicBezTo>
                      <a:pt x="23" y="52"/>
                      <a:pt x="22" y="60"/>
                      <a:pt x="22" y="63"/>
                    </a:cubicBezTo>
                    <a:cubicBezTo>
                      <a:pt x="22" y="67"/>
                      <a:pt x="18" y="68"/>
                      <a:pt x="20" y="71"/>
                    </a:cubicBezTo>
                    <a:cubicBezTo>
                      <a:pt x="22" y="73"/>
                      <a:pt x="21" y="76"/>
                      <a:pt x="22" y="77"/>
                    </a:cubicBezTo>
                    <a:cubicBezTo>
                      <a:pt x="24" y="77"/>
                      <a:pt x="20" y="82"/>
                      <a:pt x="18" y="83"/>
                    </a:cubicBezTo>
                    <a:cubicBezTo>
                      <a:pt x="16" y="84"/>
                      <a:pt x="18" y="88"/>
                      <a:pt x="16" y="91"/>
                    </a:cubicBezTo>
                    <a:cubicBezTo>
                      <a:pt x="15" y="92"/>
                      <a:pt x="11" y="96"/>
                      <a:pt x="8" y="99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9" y="100"/>
                      <a:pt x="11" y="113"/>
                      <a:pt x="13" y="114"/>
                    </a:cubicBezTo>
                    <a:cubicBezTo>
                      <a:pt x="15" y="115"/>
                      <a:pt x="14" y="127"/>
                      <a:pt x="14" y="129"/>
                    </a:cubicBezTo>
                    <a:cubicBezTo>
                      <a:pt x="14" y="130"/>
                      <a:pt x="15" y="138"/>
                      <a:pt x="15" y="138"/>
                    </a:cubicBezTo>
                    <a:cubicBezTo>
                      <a:pt x="15" y="138"/>
                      <a:pt x="18" y="137"/>
                      <a:pt x="21" y="137"/>
                    </a:cubicBezTo>
                    <a:cubicBezTo>
                      <a:pt x="21" y="136"/>
                      <a:pt x="21" y="134"/>
                      <a:pt x="21" y="133"/>
                    </a:cubicBezTo>
                    <a:cubicBezTo>
                      <a:pt x="21" y="130"/>
                      <a:pt x="19" y="133"/>
                      <a:pt x="18" y="130"/>
                    </a:cubicBezTo>
                    <a:cubicBezTo>
                      <a:pt x="17" y="128"/>
                      <a:pt x="24" y="123"/>
                      <a:pt x="31" y="121"/>
                    </a:cubicBezTo>
                    <a:cubicBezTo>
                      <a:pt x="37" y="119"/>
                      <a:pt x="40" y="117"/>
                      <a:pt x="41" y="115"/>
                    </a:cubicBezTo>
                    <a:cubicBezTo>
                      <a:pt x="41" y="112"/>
                      <a:pt x="41" y="106"/>
                      <a:pt x="41" y="103"/>
                    </a:cubicBezTo>
                    <a:cubicBezTo>
                      <a:pt x="42" y="100"/>
                      <a:pt x="41" y="99"/>
                      <a:pt x="40" y="93"/>
                    </a:cubicBezTo>
                    <a:cubicBezTo>
                      <a:pt x="39" y="87"/>
                      <a:pt x="37" y="86"/>
                      <a:pt x="36" y="83"/>
                    </a:cubicBezTo>
                    <a:cubicBezTo>
                      <a:pt x="35" y="79"/>
                      <a:pt x="35" y="77"/>
                      <a:pt x="37" y="77"/>
                    </a:cubicBezTo>
                    <a:cubicBezTo>
                      <a:pt x="39" y="77"/>
                      <a:pt x="39" y="76"/>
                      <a:pt x="41" y="72"/>
                    </a:cubicBezTo>
                    <a:cubicBezTo>
                      <a:pt x="43" y="69"/>
                      <a:pt x="45" y="70"/>
                      <a:pt x="48" y="68"/>
                    </a:cubicBezTo>
                    <a:cubicBezTo>
                      <a:pt x="51" y="66"/>
                      <a:pt x="51" y="63"/>
                      <a:pt x="56" y="59"/>
                    </a:cubicBezTo>
                    <a:cubicBezTo>
                      <a:pt x="61" y="55"/>
                      <a:pt x="67" y="55"/>
                      <a:pt x="72" y="52"/>
                    </a:cubicBezTo>
                    <a:cubicBezTo>
                      <a:pt x="77" y="49"/>
                      <a:pt x="86" y="37"/>
                      <a:pt x="85" y="3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0" name="Freeform 168">
                <a:extLst>
                  <a:ext uri="{FF2B5EF4-FFF2-40B4-BE49-F238E27FC236}">
                    <a16:creationId xmlns:a16="http://schemas.microsoft.com/office/drawing/2014/main" id="{130E6E25-E49F-4545-99B9-2EB97EA769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7992" y="4104855"/>
                <a:ext cx="200756" cy="203266"/>
              </a:xfrm>
              <a:custGeom>
                <a:avLst/>
                <a:gdLst>
                  <a:gd name="T0" fmla="*/ 81 w 87"/>
                  <a:gd name="T1" fmla="*/ 71 h 88"/>
                  <a:gd name="T2" fmla="*/ 78 w 87"/>
                  <a:gd name="T3" fmla="*/ 63 h 88"/>
                  <a:gd name="T4" fmla="*/ 77 w 87"/>
                  <a:gd name="T5" fmla="*/ 56 h 88"/>
                  <a:gd name="T6" fmla="*/ 79 w 87"/>
                  <a:gd name="T7" fmla="*/ 50 h 88"/>
                  <a:gd name="T8" fmla="*/ 75 w 87"/>
                  <a:gd name="T9" fmla="*/ 43 h 88"/>
                  <a:gd name="T10" fmla="*/ 78 w 87"/>
                  <a:gd name="T11" fmla="*/ 31 h 88"/>
                  <a:gd name="T12" fmla="*/ 65 w 87"/>
                  <a:gd name="T13" fmla="*/ 21 h 88"/>
                  <a:gd name="T14" fmla="*/ 65 w 87"/>
                  <a:gd name="T15" fmla="*/ 16 h 88"/>
                  <a:gd name="T16" fmla="*/ 35 w 87"/>
                  <a:gd name="T17" fmla="*/ 0 h 88"/>
                  <a:gd name="T18" fmla="*/ 31 w 87"/>
                  <a:gd name="T19" fmla="*/ 8 h 88"/>
                  <a:gd name="T20" fmla="*/ 31 w 87"/>
                  <a:gd name="T21" fmla="*/ 13 h 88"/>
                  <a:gd name="T22" fmla="*/ 18 w 87"/>
                  <a:gd name="T23" fmla="*/ 12 h 88"/>
                  <a:gd name="T24" fmla="*/ 18 w 87"/>
                  <a:gd name="T25" fmla="*/ 0 h 88"/>
                  <a:gd name="T26" fmla="*/ 12 w 87"/>
                  <a:gd name="T27" fmla="*/ 0 h 88"/>
                  <a:gd name="T28" fmla="*/ 8 w 87"/>
                  <a:gd name="T29" fmla="*/ 1 h 88"/>
                  <a:gd name="T30" fmla="*/ 9 w 87"/>
                  <a:gd name="T31" fmla="*/ 5 h 88"/>
                  <a:gd name="T32" fmla="*/ 10 w 87"/>
                  <a:gd name="T33" fmla="*/ 10 h 88"/>
                  <a:gd name="T34" fmla="*/ 7 w 87"/>
                  <a:gd name="T35" fmla="*/ 12 h 88"/>
                  <a:gd name="T36" fmla="*/ 7 w 87"/>
                  <a:gd name="T37" fmla="*/ 16 h 88"/>
                  <a:gd name="T38" fmla="*/ 10 w 87"/>
                  <a:gd name="T39" fmla="*/ 17 h 88"/>
                  <a:gd name="T40" fmla="*/ 3 w 87"/>
                  <a:gd name="T41" fmla="*/ 27 h 88"/>
                  <a:gd name="T42" fmla="*/ 0 w 87"/>
                  <a:gd name="T43" fmla="*/ 29 h 88"/>
                  <a:gd name="T44" fmla="*/ 4 w 87"/>
                  <a:gd name="T45" fmla="*/ 44 h 88"/>
                  <a:gd name="T46" fmla="*/ 9 w 87"/>
                  <a:gd name="T47" fmla="*/ 54 h 88"/>
                  <a:gd name="T48" fmla="*/ 11 w 87"/>
                  <a:gd name="T49" fmla="*/ 61 h 88"/>
                  <a:gd name="T50" fmla="*/ 6 w 87"/>
                  <a:gd name="T51" fmla="*/ 57 h 88"/>
                  <a:gd name="T52" fmla="*/ 6 w 87"/>
                  <a:gd name="T53" fmla="*/ 59 h 88"/>
                  <a:gd name="T54" fmla="*/ 5 w 87"/>
                  <a:gd name="T55" fmla="*/ 59 h 88"/>
                  <a:gd name="T56" fmla="*/ 11 w 87"/>
                  <a:gd name="T57" fmla="*/ 62 h 88"/>
                  <a:gd name="T58" fmla="*/ 19 w 87"/>
                  <a:gd name="T59" fmla="*/ 65 h 88"/>
                  <a:gd name="T60" fmla="*/ 29 w 87"/>
                  <a:gd name="T61" fmla="*/ 70 h 88"/>
                  <a:gd name="T62" fmla="*/ 29 w 87"/>
                  <a:gd name="T63" fmla="*/ 71 h 88"/>
                  <a:gd name="T64" fmla="*/ 35 w 87"/>
                  <a:gd name="T65" fmla="*/ 71 h 88"/>
                  <a:gd name="T66" fmla="*/ 36 w 87"/>
                  <a:gd name="T67" fmla="*/ 70 h 88"/>
                  <a:gd name="T68" fmla="*/ 42 w 87"/>
                  <a:gd name="T69" fmla="*/ 86 h 88"/>
                  <a:gd name="T70" fmla="*/ 46 w 87"/>
                  <a:gd name="T71" fmla="*/ 87 h 88"/>
                  <a:gd name="T72" fmla="*/ 51 w 87"/>
                  <a:gd name="T73" fmla="*/ 86 h 88"/>
                  <a:gd name="T74" fmla="*/ 54 w 87"/>
                  <a:gd name="T75" fmla="*/ 88 h 88"/>
                  <a:gd name="T76" fmla="*/ 61 w 87"/>
                  <a:gd name="T77" fmla="*/ 87 h 88"/>
                  <a:gd name="T78" fmla="*/ 65 w 87"/>
                  <a:gd name="T79" fmla="*/ 87 h 88"/>
                  <a:gd name="T80" fmla="*/ 68 w 87"/>
                  <a:gd name="T81" fmla="*/ 84 h 88"/>
                  <a:gd name="T82" fmla="*/ 73 w 87"/>
                  <a:gd name="T83" fmla="*/ 84 h 88"/>
                  <a:gd name="T84" fmla="*/ 78 w 87"/>
                  <a:gd name="T85" fmla="*/ 83 h 88"/>
                  <a:gd name="T86" fmla="*/ 87 w 87"/>
                  <a:gd name="T87" fmla="*/ 78 h 88"/>
                  <a:gd name="T88" fmla="*/ 81 w 87"/>
                  <a:gd name="T89" fmla="*/ 7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7" h="88">
                    <a:moveTo>
                      <a:pt x="81" y="71"/>
                    </a:moveTo>
                    <a:cubicBezTo>
                      <a:pt x="81" y="66"/>
                      <a:pt x="78" y="66"/>
                      <a:pt x="78" y="63"/>
                    </a:cubicBezTo>
                    <a:cubicBezTo>
                      <a:pt x="78" y="59"/>
                      <a:pt x="79" y="56"/>
                      <a:pt x="77" y="56"/>
                    </a:cubicBezTo>
                    <a:cubicBezTo>
                      <a:pt x="76" y="55"/>
                      <a:pt x="77" y="53"/>
                      <a:pt x="79" y="50"/>
                    </a:cubicBezTo>
                    <a:cubicBezTo>
                      <a:pt x="81" y="47"/>
                      <a:pt x="75" y="47"/>
                      <a:pt x="75" y="43"/>
                    </a:cubicBezTo>
                    <a:cubicBezTo>
                      <a:pt x="74" y="41"/>
                      <a:pt x="76" y="36"/>
                      <a:pt x="78" y="31"/>
                    </a:cubicBezTo>
                    <a:cubicBezTo>
                      <a:pt x="72" y="26"/>
                      <a:pt x="65" y="21"/>
                      <a:pt x="65" y="21"/>
                    </a:cubicBezTo>
                    <a:cubicBezTo>
                      <a:pt x="65" y="16"/>
                      <a:pt x="65" y="16"/>
                      <a:pt x="65" y="1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4"/>
                      <a:pt x="33" y="7"/>
                      <a:pt x="31" y="8"/>
                    </a:cubicBezTo>
                    <a:cubicBezTo>
                      <a:pt x="29" y="9"/>
                      <a:pt x="34" y="12"/>
                      <a:pt x="31" y="13"/>
                    </a:cubicBezTo>
                    <a:cubicBezTo>
                      <a:pt x="29" y="13"/>
                      <a:pt x="23" y="10"/>
                      <a:pt x="18" y="12"/>
                    </a:cubicBezTo>
                    <a:cubicBezTo>
                      <a:pt x="15" y="13"/>
                      <a:pt x="16" y="6"/>
                      <a:pt x="18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0" y="1"/>
                      <a:pt x="8" y="1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1" y="8"/>
                      <a:pt x="10" y="10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8" y="14"/>
                      <a:pt x="7" y="16"/>
                      <a:pt x="7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7"/>
                      <a:pt x="5" y="26"/>
                      <a:pt x="3" y="27"/>
                    </a:cubicBezTo>
                    <a:cubicBezTo>
                      <a:pt x="2" y="27"/>
                      <a:pt x="1" y="28"/>
                      <a:pt x="0" y="29"/>
                    </a:cubicBezTo>
                    <a:cubicBezTo>
                      <a:pt x="1" y="35"/>
                      <a:pt x="2" y="42"/>
                      <a:pt x="4" y="44"/>
                    </a:cubicBezTo>
                    <a:cubicBezTo>
                      <a:pt x="9" y="48"/>
                      <a:pt x="8" y="52"/>
                      <a:pt x="9" y="54"/>
                    </a:cubicBezTo>
                    <a:cubicBezTo>
                      <a:pt x="10" y="57"/>
                      <a:pt x="13" y="60"/>
                      <a:pt x="11" y="61"/>
                    </a:cubicBezTo>
                    <a:cubicBezTo>
                      <a:pt x="9" y="62"/>
                      <a:pt x="8" y="60"/>
                      <a:pt x="6" y="57"/>
                    </a:cubicBezTo>
                    <a:cubicBezTo>
                      <a:pt x="6" y="58"/>
                      <a:pt x="6" y="58"/>
                      <a:pt x="6" y="59"/>
                    </a:cubicBezTo>
                    <a:cubicBezTo>
                      <a:pt x="6" y="59"/>
                      <a:pt x="5" y="59"/>
                      <a:pt x="5" y="59"/>
                    </a:cubicBezTo>
                    <a:cubicBezTo>
                      <a:pt x="8" y="61"/>
                      <a:pt x="10" y="62"/>
                      <a:pt x="11" y="62"/>
                    </a:cubicBezTo>
                    <a:cubicBezTo>
                      <a:pt x="13" y="62"/>
                      <a:pt x="17" y="65"/>
                      <a:pt x="19" y="65"/>
                    </a:cubicBezTo>
                    <a:cubicBezTo>
                      <a:pt x="21" y="66"/>
                      <a:pt x="28" y="69"/>
                      <a:pt x="29" y="70"/>
                    </a:cubicBezTo>
                    <a:cubicBezTo>
                      <a:pt x="29" y="70"/>
                      <a:pt x="29" y="70"/>
                      <a:pt x="29" y="71"/>
                    </a:cubicBezTo>
                    <a:cubicBezTo>
                      <a:pt x="31" y="70"/>
                      <a:pt x="33" y="70"/>
                      <a:pt x="35" y="71"/>
                    </a:cubicBezTo>
                    <a:cubicBezTo>
                      <a:pt x="35" y="70"/>
                      <a:pt x="35" y="70"/>
                      <a:pt x="36" y="70"/>
                    </a:cubicBezTo>
                    <a:cubicBezTo>
                      <a:pt x="39" y="70"/>
                      <a:pt x="42" y="80"/>
                      <a:pt x="42" y="86"/>
                    </a:cubicBezTo>
                    <a:cubicBezTo>
                      <a:pt x="43" y="87"/>
                      <a:pt x="46" y="87"/>
                      <a:pt x="46" y="87"/>
                    </a:cubicBezTo>
                    <a:cubicBezTo>
                      <a:pt x="48" y="87"/>
                      <a:pt x="49" y="85"/>
                      <a:pt x="51" y="86"/>
                    </a:cubicBezTo>
                    <a:cubicBezTo>
                      <a:pt x="53" y="87"/>
                      <a:pt x="52" y="88"/>
                      <a:pt x="54" y="88"/>
                    </a:cubicBezTo>
                    <a:cubicBezTo>
                      <a:pt x="56" y="88"/>
                      <a:pt x="59" y="87"/>
                      <a:pt x="61" y="87"/>
                    </a:cubicBezTo>
                    <a:cubicBezTo>
                      <a:pt x="62" y="88"/>
                      <a:pt x="65" y="88"/>
                      <a:pt x="65" y="87"/>
                    </a:cubicBezTo>
                    <a:cubicBezTo>
                      <a:pt x="66" y="85"/>
                      <a:pt x="66" y="83"/>
                      <a:pt x="68" y="84"/>
                    </a:cubicBezTo>
                    <a:cubicBezTo>
                      <a:pt x="70" y="84"/>
                      <a:pt x="71" y="86"/>
                      <a:pt x="73" y="84"/>
                    </a:cubicBezTo>
                    <a:cubicBezTo>
                      <a:pt x="75" y="82"/>
                      <a:pt x="78" y="84"/>
                      <a:pt x="78" y="83"/>
                    </a:cubicBezTo>
                    <a:cubicBezTo>
                      <a:pt x="79" y="82"/>
                      <a:pt x="83" y="80"/>
                      <a:pt x="87" y="78"/>
                    </a:cubicBezTo>
                    <a:cubicBezTo>
                      <a:pt x="87" y="73"/>
                      <a:pt x="82" y="75"/>
                      <a:pt x="81" y="7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1" name="Freeform 169">
                <a:extLst>
                  <a:ext uri="{FF2B5EF4-FFF2-40B4-BE49-F238E27FC236}">
                    <a16:creationId xmlns:a16="http://schemas.microsoft.com/office/drawing/2014/main" id="{20168B6D-23FF-4DDB-835C-3FA129E41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5709" y="4266714"/>
                <a:ext cx="61482" cy="144293"/>
              </a:xfrm>
              <a:custGeom>
                <a:avLst/>
                <a:gdLst>
                  <a:gd name="T0" fmla="*/ 25 w 27"/>
                  <a:gd name="T1" fmla="*/ 41 h 63"/>
                  <a:gd name="T2" fmla="*/ 20 w 27"/>
                  <a:gd name="T3" fmla="*/ 36 h 63"/>
                  <a:gd name="T4" fmla="*/ 20 w 27"/>
                  <a:gd name="T5" fmla="*/ 38 h 63"/>
                  <a:gd name="T6" fmla="*/ 11 w 27"/>
                  <a:gd name="T7" fmla="*/ 25 h 63"/>
                  <a:gd name="T8" fmla="*/ 12 w 27"/>
                  <a:gd name="T9" fmla="*/ 11 h 63"/>
                  <a:gd name="T10" fmla="*/ 10 w 27"/>
                  <a:gd name="T11" fmla="*/ 1 h 63"/>
                  <a:gd name="T12" fmla="*/ 4 w 27"/>
                  <a:gd name="T13" fmla="*/ 1 h 63"/>
                  <a:gd name="T14" fmla="*/ 8 w 27"/>
                  <a:gd name="T15" fmla="*/ 8 h 63"/>
                  <a:gd name="T16" fmla="*/ 5 w 27"/>
                  <a:gd name="T17" fmla="*/ 10 h 63"/>
                  <a:gd name="T18" fmla="*/ 5 w 27"/>
                  <a:gd name="T19" fmla="*/ 23 h 63"/>
                  <a:gd name="T20" fmla="*/ 2 w 27"/>
                  <a:gd name="T21" fmla="*/ 25 h 63"/>
                  <a:gd name="T22" fmla="*/ 1 w 27"/>
                  <a:gd name="T23" fmla="*/ 33 h 63"/>
                  <a:gd name="T24" fmla="*/ 2 w 27"/>
                  <a:gd name="T25" fmla="*/ 37 h 63"/>
                  <a:gd name="T26" fmla="*/ 2 w 27"/>
                  <a:gd name="T27" fmla="*/ 37 h 63"/>
                  <a:gd name="T28" fmla="*/ 8 w 27"/>
                  <a:gd name="T29" fmla="*/ 40 h 63"/>
                  <a:gd name="T30" fmla="*/ 14 w 27"/>
                  <a:gd name="T31" fmla="*/ 41 h 63"/>
                  <a:gd name="T32" fmla="*/ 12 w 27"/>
                  <a:gd name="T33" fmla="*/ 52 h 63"/>
                  <a:gd name="T34" fmla="*/ 20 w 27"/>
                  <a:gd name="T35" fmla="*/ 62 h 63"/>
                  <a:gd name="T36" fmla="*/ 20 w 27"/>
                  <a:gd name="T37" fmla="*/ 54 h 63"/>
                  <a:gd name="T38" fmla="*/ 25 w 27"/>
                  <a:gd name="T39" fmla="*/ 49 h 63"/>
                  <a:gd name="T40" fmla="*/ 25 w 27"/>
                  <a:gd name="T41" fmla="*/ 4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63">
                    <a:moveTo>
                      <a:pt x="25" y="41"/>
                    </a:moveTo>
                    <a:cubicBezTo>
                      <a:pt x="24" y="40"/>
                      <a:pt x="22" y="38"/>
                      <a:pt x="20" y="36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17" y="41"/>
                      <a:pt x="12" y="31"/>
                      <a:pt x="11" y="25"/>
                    </a:cubicBezTo>
                    <a:cubicBezTo>
                      <a:pt x="10" y="19"/>
                      <a:pt x="14" y="17"/>
                      <a:pt x="12" y="11"/>
                    </a:cubicBezTo>
                    <a:cubicBezTo>
                      <a:pt x="10" y="6"/>
                      <a:pt x="8" y="2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ubicBezTo>
                      <a:pt x="6" y="3"/>
                      <a:pt x="8" y="7"/>
                      <a:pt x="8" y="8"/>
                    </a:cubicBezTo>
                    <a:cubicBezTo>
                      <a:pt x="8" y="10"/>
                      <a:pt x="6" y="8"/>
                      <a:pt x="5" y="10"/>
                    </a:cubicBezTo>
                    <a:cubicBezTo>
                      <a:pt x="4" y="12"/>
                      <a:pt x="3" y="22"/>
                      <a:pt x="5" y="23"/>
                    </a:cubicBezTo>
                    <a:cubicBezTo>
                      <a:pt x="7" y="25"/>
                      <a:pt x="2" y="24"/>
                      <a:pt x="2" y="25"/>
                    </a:cubicBezTo>
                    <a:cubicBezTo>
                      <a:pt x="2" y="27"/>
                      <a:pt x="1" y="33"/>
                      <a:pt x="1" y="33"/>
                    </a:cubicBezTo>
                    <a:cubicBezTo>
                      <a:pt x="0" y="33"/>
                      <a:pt x="1" y="35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3" y="37"/>
                      <a:pt x="6" y="41"/>
                      <a:pt x="8" y="40"/>
                    </a:cubicBezTo>
                    <a:cubicBezTo>
                      <a:pt x="9" y="40"/>
                      <a:pt x="13" y="38"/>
                      <a:pt x="14" y="41"/>
                    </a:cubicBezTo>
                    <a:cubicBezTo>
                      <a:pt x="15" y="45"/>
                      <a:pt x="12" y="50"/>
                      <a:pt x="12" y="52"/>
                    </a:cubicBezTo>
                    <a:cubicBezTo>
                      <a:pt x="13" y="53"/>
                      <a:pt x="19" y="63"/>
                      <a:pt x="20" y="62"/>
                    </a:cubicBezTo>
                    <a:cubicBezTo>
                      <a:pt x="20" y="60"/>
                      <a:pt x="18" y="56"/>
                      <a:pt x="20" y="54"/>
                    </a:cubicBezTo>
                    <a:cubicBezTo>
                      <a:pt x="23" y="52"/>
                      <a:pt x="25" y="55"/>
                      <a:pt x="25" y="49"/>
                    </a:cubicBezTo>
                    <a:cubicBezTo>
                      <a:pt x="25" y="43"/>
                      <a:pt x="27" y="44"/>
                      <a:pt x="25" y="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2" name="Freeform 170">
                <a:extLst>
                  <a:ext uri="{FF2B5EF4-FFF2-40B4-BE49-F238E27FC236}">
                    <a16:creationId xmlns:a16="http://schemas.microsoft.com/office/drawing/2014/main" id="{E6F7B78D-6635-4878-B211-217597B318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4440" y="3276736"/>
                <a:ext cx="143039" cy="97869"/>
              </a:xfrm>
              <a:custGeom>
                <a:avLst/>
                <a:gdLst>
                  <a:gd name="T0" fmla="*/ 50 w 62"/>
                  <a:gd name="T1" fmla="*/ 34 h 42"/>
                  <a:gd name="T2" fmla="*/ 53 w 62"/>
                  <a:gd name="T3" fmla="*/ 36 h 42"/>
                  <a:gd name="T4" fmla="*/ 59 w 62"/>
                  <a:gd name="T5" fmla="*/ 38 h 42"/>
                  <a:gd name="T6" fmla="*/ 62 w 62"/>
                  <a:gd name="T7" fmla="*/ 38 h 42"/>
                  <a:gd name="T8" fmla="*/ 60 w 62"/>
                  <a:gd name="T9" fmla="*/ 27 h 42"/>
                  <a:gd name="T10" fmla="*/ 52 w 62"/>
                  <a:gd name="T11" fmla="*/ 22 h 42"/>
                  <a:gd name="T12" fmla="*/ 51 w 62"/>
                  <a:gd name="T13" fmla="*/ 15 h 42"/>
                  <a:gd name="T14" fmla="*/ 40 w 62"/>
                  <a:gd name="T15" fmla="*/ 16 h 42"/>
                  <a:gd name="T16" fmla="*/ 34 w 62"/>
                  <a:gd name="T17" fmla="*/ 14 h 42"/>
                  <a:gd name="T18" fmla="*/ 26 w 62"/>
                  <a:gd name="T19" fmla="*/ 14 h 42"/>
                  <a:gd name="T20" fmla="*/ 15 w 62"/>
                  <a:gd name="T21" fmla="*/ 13 h 42"/>
                  <a:gd name="T22" fmla="*/ 21 w 62"/>
                  <a:gd name="T23" fmla="*/ 8 h 42"/>
                  <a:gd name="T24" fmla="*/ 23 w 62"/>
                  <a:gd name="T25" fmla="*/ 8 h 42"/>
                  <a:gd name="T26" fmla="*/ 26 w 62"/>
                  <a:gd name="T27" fmla="*/ 2 h 42"/>
                  <a:gd name="T28" fmla="*/ 20 w 62"/>
                  <a:gd name="T29" fmla="*/ 3 h 42"/>
                  <a:gd name="T30" fmla="*/ 14 w 62"/>
                  <a:gd name="T31" fmla="*/ 4 h 42"/>
                  <a:gd name="T32" fmla="*/ 10 w 62"/>
                  <a:gd name="T33" fmla="*/ 9 h 42"/>
                  <a:gd name="T34" fmla="*/ 8 w 62"/>
                  <a:gd name="T35" fmla="*/ 13 h 42"/>
                  <a:gd name="T36" fmla="*/ 0 w 62"/>
                  <a:gd name="T37" fmla="*/ 16 h 42"/>
                  <a:gd name="T38" fmla="*/ 5 w 62"/>
                  <a:gd name="T39" fmla="*/ 22 h 42"/>
                  <a:gd name="T40" fmla="*/ 6 w 62"/>
                  <a:gd name="T41" fmla="*/ 29 h 42"/>
                  <a:gd name="T42" fmla="*/ 3 w 62"/>
                  <a:gd name="T43" fmla="*/ 38 h 42"/>
                  <a:gd name="T44" fmla="*/ 7 w 62"/>
                  <a:gd name="T45" fmla="*/ 38 h 42"/>
                  <a:gd name="T46" fmla="*/ 15 w 62"/>
                  <a:gd name="T47" fmla="*/ 36 h 42"/>
                  <a:gd name="T48" fmla="*/ 23 w 62"/>
                  <a:gd name="T49" fmla="*/ 32 h 42"/>
                  <a:gd name="T50" fmla="*/ 30 w 62"/>
                  <a:gd name="T51" fmla="*/ 25 h 42"/>
                  <a:gd name="T52" fmla="*/ 33 w 62"/>
                  <a:gd name="T53" fmla="*/ 32 h 42"/>
                  <a:gd name="T54" fmla="*/ 33 w 62"/>
                  <a:gd name="T55" fmla="*/ 41 h 42"/>
                  <a:gd name="T56" fmla="*/ 37 w 62"/>
                  <a:gd name="T57" fmla="*/ 41 h 42"/>
                  <a:gd name="T58" fmla="*/ 41 w 62"/>
                  <a:gd name="T59" fmla="*/ 40 h 42"/>
                  <a:gd name="T60" fmla="*/ 50 w 62"/>
                  <a:gd name="T61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2" h="42">
                    <a:moveTo>
                      <a:pt x="50" y="34"/>
                    </a:moveTo>
                    <a:cubicBezTo>
                      <a:pt x="52" y="35"/>
                      <a:pt x="52" y="37"/>
                      <a:pt x="53" y="36"/>
                    </a:cubicBezTo>
                    <a:cubicBezTo>
                      <a:pt x="55" y="36"/>
                      <a:pt x="58" y="37"/>
                      <a:pt x="59" y="38"/>
                    </a:cubicBezTo>
                    <a:cubicBezTo>
                      <a:pt x="60" y="38"/>
                      <a:pt x="62" y="38"/>
                      <a:pt x="62" y="38"/>
                    </a:cubicBezTo>
                    <a:cubicBezTo>
                      <a:pt x="62" y="38"/>
                      <a:pt x="60" y="29"/>
                      <a:pt x="60" y="27"/>
                    </a:cubicBezTo>
                    <a:cubicBezTo>
                      <a:pt x="60" y="24"/>
                      <a:pt x="52" y="22"/>
                      <a:pt x="52" y="22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42" y="16"/>
                      <a:pt x="40" y="16"/>
                    </a:cubicBezTo>
                    <a:cubicBezTo>
                      <a:pt x="39" y="15"/>
                      <a:pt x="35" y="16"/>
                      <a:pt x="34" y="14"/>
                    </a:cubicBezTo>
                    <a:cubicBezTo>
                      <a:pt x="32" y="12"/>
                      <a:pt x="29" y="16"/>
                      <a:pt x="26" y="14"/>
                    </a:cubicBezTo>
                    <a:cubicBezTo>
                      <a:pt x="23" y="12"/>
                      <a:pt x="15" y="15"/>
                      <a:pt x="15" y="13"/>
                    </a:cubicBezTo>
                    <a:cubicBezTo>
                      <a:pt x="15" y="11"/>
                      <a:pt x="18" y="8"/>
                      <a:pt x="21" y="8"/>
                    </a:cubicBezTo>
                    <a:cubicBezTo>
                      <a:pt x="21" y="8"/>
                      <a:pt x="22" y="8"/>
                      <a:pt x="23" y="8"/>
                    </a:cubicBezTo>
                    <a:cubicBezTo>
                      <a:pt x="24" y="7"/>
                      <a:pt x="26" y="3"/>
                      <a:pt x="26" y="2"/>
                    </a:cubicBezTo>
                    <a:cubicBezTo>
                      <a:pt x="25" y="0"/>
                      <a:pt x="22" y="1"/>
                      <a:pt x="20" y="3"/>
                    </a:cubicBezTo>
                    <a:cubicBezTo>
                      <a:pt x="19" y="4"/>
                      <a:pt x="15" y="2"/>
                      <a:pt x="14" y="4"/>
                    </a:cubicBezTo>
                    <a:cubicBezTo>
                      <a:pt x="14" y="6"/>
                      <a:pt x="13" y="9"/>
                      <a:pt x="10" y="9"/>
                    </a:cubicBezTo>
                    <a:cubicBezTo>
                      <a:pt x="8" y="9"/>
                      <a:pt x="10" y="12"/>
                      <a:pt x="8" y="13"/>
                    </a:cubicBezTo>
                    <a:cubicBezTo>
                      <a:pt x="6" y="14"/>
                      <a:pt x="1" y="14"/>
                      <a:pt x="0" y="16"/>
                    </a:cubicBezTo>
                    <a:cubicBezTo>
                      <a:pt x="0" y="18"/>
                      <a:pt x="6" y="20"/>
                      <a:pt x="5" y="22"/>
                    </a:cubicBezTo>
                    <a:cubicBezTo>
                      <a:pt x="5" y="25"/>
                      <a:pt x="8" y="28"/>
                      <a:pt x="6" y="29"/>
                    </a:cubicBezTo>
                    <a:cubicBezTo>
                      <a:pt x="4" y="31"/>
                      <a:pt x="3" y="33"/>
                      <a:pt x="3" y="38"/>
                    </a:cubicBezTo>
                    <a:cubicBezTo>
                      <a:pt x="4" y="39"/>
                      <a:pt x="6" y="40"/>
                      <a:pt x="7" y="38"/>
                    </a:cubicBezTo>
                    <a:cubicBezTo>
                      <a:pt x="8" y="36"/>
                      <a:pt x="15" y="38"/>
                      <a:pt x="15" y="36"/>
                    </a:cubicBezTo>
                    <a:cubicBezTo>
                      <a:pt x="15" y="34"/>
                      <a:pt x="23" y="34"/>
                      <a:pt x="23" y="32"/>
                    </a:cubicBezTo>
                    <a:cubicBezTo>
                      <a:pt x="23" y="30"/>
                      <a:pt x="27" y="25"/>
                      <a:pt x="30" y="25"/>
                    </a:cubicBezTo>
                    <a:cubicBezTo>
                      <a:pt x="33" y="25"/>
                      <a:pt x="30" y="30"/>
                      <a:pt x="33" y="32"/>
                    </a:cubicBezTo>
                    <a:cubicBezTo>
                      <a:pt x="36" y="33"/>
                      <a:pt x="31" y="39"/>
                      <a:pt x="33" y="41"/>
                    </a:cubicBezTo>
                    <a:cubicBezTo>
                      <a:pt x="34" y="42"/>
                      <a:pt x="35" y="42"/>
                      <a:pt x="37" y="41"/>
                    </a:cubicBezTo>
                    <a:cubicBezTo>
                      <a:pt x="38" y="41"/>
                      <a:pt x="40" y="40"/>
                      <a:pt x="41" y="40"/>
                    </a:cubicBezTo>
                    <a:cubicBezTo>
                      <a:pt x="45" y="37"/>
                      <a:pt x="49" y="33"/>
                      <a:pt x="50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3" name="Freeform 171">
                <a:extLst>
                  <a:ext uri="{FF2B5EF4-FFF2-40B4-BE49-F238E27FC236}">
                    <a16:creationId xmlns:a16="http://schemas.microsoft.com/office/drawing/2014/main" id="{A907A4B2-B1E4-48DC-A9F6-F18DAF53D4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6704" y="3601710"/>
                <a:ext cx="16311" cy="35132"/>
              </a:xfrm>
              <a:custGeom>
                <a:avLst/>
                <a:gdLst>
                  <a:gd name="T0" fmla="*/ 6 w 7"/>
                  <a:gd name="T1" fmla="*/ 14 h 15"/>
                  <a:gd name="T2" fmla="*/ 3 w 7"/>
                  <a:gd name="T3" fmla="*/ 11 h 15"/>
                  <a:gd name="T4" fmla="*/ 0 w 7"/>
                  <a:gd name="T5" fmla="*/ 6 h 15"/>
                  <a:gd name="T6" fmla="*/ 3 w 7"/>
                  <a:gd name="T7" fmla="*/ 3 h 15"/>
                  <a:gd name="T8" fmla="*/ 4 w 7"/>
                  <a:gd name="T9" fmla="*/ 9 h 15"/>
                  <a:gd name="T10" fmla="*/ 6 w 7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5">
                    <a:moveTo>
                      <a:pt x="6" y="14"/>
                    </a:moveTo>
                    <a:cubicBezTo>
                      <a:pt x="6" y="15"/>
                      <a:pt x="3" y="13"/>
                      <a:pt x="3" y="11"/>
                    </a:cubicBezTo>
                    <a:cubicBezTo>
                      <a:pt x="3" y="9"/>
                      <a:pt x="0" y="9"/>
                      <a:pt x="0" y="6"/>
                    </a:cubicBezTo>
                    <a:cubicBezTo>
                      <a:pt x="0" y="2"/>
                      <a:pt x="2" y="0"/>
                      <a:pt x="3" y="3"/>
                    </a:cubicBezTo>
                    <a:cubicBezTo>
                      <a:pt x="5" y="6"/>
                      <a:pt x="4" y="8"/>
                      <a:pt x="4" y="9"/>
                    </a:cubicBezTo>
                    <a:cubicBezTo>
                      <a:pt x="4" y="11"/>
                      <a:pt x="7" y="12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4" name="Freeform 172">
                <a:extLst>
                  <a:ext uri="{FF2B5EF4-FFF2-40B4-BE49-F238E27FC236}">
                    <a16:creationId xmlns:a16="http://schemas.microsoft.com/office/drawing/2014/main" id="{9ABA51A6-3CB3-45BC-953E-247EF9C027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2857" y="3884023"/>
                <a:ext cx="23840" cy="17566"/>
              </a:xfrm>
              <a:custGeom>
                <a:avLst/>
                <a:gdLst>
                  <a:gd name="T0" fmla="*/ 2 w 10"/>
                  <a:gd name="T1" fmla="*/ 7 h 8"/>
                  <a:gd name="T2" fmla="*/ 2 w 10"/>
                  <a:gd name="T3" fmla="*/ 4 h 8"/>
                  <a:gd name="T4" fmla="*/ 7 w 10"/>
                  <a:gd name="T5" fmla="*/ 2 h 8"/>
                  <a:gd name="T6" fmla="*/ 8 w 10"/>
                  <a:gd name="T7" fmla="*/ 7 h 8"/>
                  <a:gd name="T8" fmla="*/ 2 w 10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2" y="7"/>
                    </a:moveTo>
                    <a:cubicBezTo>
                      <a:pt x="1" y="6"/>
                      <a:pt x="3" y="4"/>
                      <a:pt x="2" y="4"/>
                    </a:cubicBezTo>
                    <a:cubicBezTo>
                      <a:pt x="0" y="3"/>
                      <a:pt x="6" y="0"/>
                      <a:pt x="7" y="2"/>
                    </a:cubicBezTo>
                    <a:cubicBezTo>
                      <a:pt x="9" y="4"/>
                      <a:pt x="10" y="6"/>
                      <a:pt x="8" y="7"/>
                    </a:cubicBezTo>
                    <a:cubicBezTo>
                      <a:pt x="6" y="7"/>
                      <a:pt x="3" y="8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5" name="Freeform 173">
                <a:extLst>
                  <a:ext uri="{FF2B5EF4-FFF2-40B4-BE49-F238E27FC236}">
                    <a16:creationId xmlns:a16="http://schemas.microsoft.com/office/drawing/2014/main" id="{B70C6705-F3CA-4723-B523-AD417BBB0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7720" y="3267953"/>
                <a:ext cx="62736" cy="52698"/>
              </a:xfrm>
              <a:custGeom>
                <a:avLst/>
                <a:gdLst>
                  <a:gd name="T0" fmla="*/ 25 w 27"/>
                  <a:gd name="T1" fmla="*/ 18 h 23"/>
                  <a:gd name="T2" fmla="*/ 20 w 27"/>
                  <a:gd name="T3" fmla="*/ 12 h 23"/>
                  <a:gd name="T4" fmla="*/ 17 w 27"/>
                  <a:gd name="T5" fmla="*/ 6 h 23"/>
                  <a:gd name="T6" fmla="*/ 15 w 27"/>
                  <a:gd name="T7" fmla="*/ 1 h 23"/>
                  <a:gd name="T8" fmla="*/ 8 w 27"/>
                  <a:gd name="T9" fmla="*/ 1 h 23"/>
                  <a:gd name="T10" fmla="*/ 0 w 27"/>
                  <a:gd name="T11" fmla="*/ 2 h 23"/>
                  <a:gd name="T12" fmla="*/ 2 w 27"/>
                  <a:gd name="T13" fmla="*/ 9 h 23"/>
                  <a:gd name="T14" fmla="*/ 8 w 27"/>
                  <a:gd name="T15" fmla="*/ 11 h 23"/>
                  <a:gd name="T16" fmla="*/ 9 w 27"/>
                  <a:gd name="T17" fmla="*/ 14 h 23"/>
                  <a:gd name="T18" fmla="*/ 10 w 27"/>
                  <a:gd name="T19" fmla="*/ 14 h 23"/>
                  <a:gd name="T20" fmla="*/ 12 w 27"/>
                  <a:gd name="T21" fmla="*/ 16 h 23"/>
                  <a:gd name="T22" fmla="*/ 16 w 27"/>
                  <a:gd name="T23" fmla="*/ 18 h 23"/>
                  <a:gd name="T24" fmla="*/ 20 w 27"/>
                  <a:gd name="T25" fmla="*/ 19 h 23"/>
                  <a:gd name="T26" fmla="*/ 22 w 27"/>
                  <a:gd name="T27" fmla="*/ 23 h 23"/>
                  <a:gd name="T28" fmla="*/ 27 w 27"/>
                  <a:gd name="T29" fmla="*/ 22 h 23"/>
                  <a:gd name="T30" fmla="*/ 25 w 27"/>
                  <a:gd name="T31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3">
                    <a:moveTo>
                      <a:pt x="25" y="18"/>
                    </a:moveTo>
                    <a:cubicBezTo>
                      <a:pt x="25" y="16"/>
                      <a:pt x="20" y="15"/>
                      <a:pt x="20" y="12"/>
                    </a:cubicBezTo>
                    <a:cubicBezTo>
                      <a:pt x="20" y="10"/>
                      <a:pt x="17" y="8"/>
                      <a:pt x="17" y="6"/>
                    </a:cubicBezTo>
                    <a:cubicBezTo>
                      <a:pt x="18" y="5"/>
                      <a:pt x="16" y="3"/>
                      <a:pt x="15" y="1"/>
                    </a:cubicBezTo>
                    <a:cubicBezTo>
                      <a:pt x="13" y="1"/>
                      <a:pt x="10" y="0"/>
                      <a:pt x="8" y="1"/>
                    </a:cubicBezTo>
                    <a:cubicBezTo>
                      <a:pt x="5" y="1"/>
                      <a:pt x="3" y="2"/>
                      <a:pt x="0" y="2"/>
                    </a:cubicBezTo>
                    <a:cubicBezTo>
                      <a:pt x="1" y="5"/>
                      <a:pt x="0" y="5"/>
                      <a:pt x="2" y="9"/>
                    </a:cubicBezTo>
                    <a:cubicBezTo>
                      <a:pt x="3" y="12"/>
                      <a:pt x="7" y="10"/>
                      <a:pt x="8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9" y="14"/>
                      <a:pt x="10" y="14"/>
                      <a:pt x="10" y="14"/>
                    </a:cubicBezTo>
                    <a:cubicBezTo>
                      <a:pt x="11" y="14"/>
                      <a:pt x="12" y="15"/>
                      <a:pt x="12" y="16"/>
                    </a:cubicBezTo>
                    <a:cubicBezTo>
                      <a:pt x="14" y="16"/>
                      <a:pt x="15" y="17"/>
                      <a:pt x="16" y="18"/>
                    </a:cubicBezTo>
                    <a:cubicBezTo>
                      <a:pt x="17" y="18"/>
                      <a:pt x="18" y="17"/>
                      <a:pt x="20" y="19"/>
                    </a:cubicBezTo>
                    <a:cubicBezTo>
                      <a:pt x="22" y="21"/>
                      <a:pt x="22" y="22"/>
                      <a:pt x="22" y="23"/>
                    </a:cubicBezTo>
                    <a:cubicBezTo>
                      <a:pt x="23" y="23"/>
                      <a:pt x="25" y="23"/>
                      <a:pt x="27" y="22"/>
                    </a:cubicBezTo>
                    <a:cubicBezTo>
                      <a:pt x="26" y="21"/>
                      <a:pt x="25" y="19"/>
                      <a:pt x="25" y="1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6" name="Freeform 174">
                <a:extLst>
                  <a:ext uri="{FF2B5EF4-FFF2-40B4-BE49-F238E27FC236}">
                    <a16:creationId xmlns:a16="http://schemas.microsoft.com/office/drawing/2014/main" id="{E702EE19-D644-47FD-B18C-BF9BF14384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45324" y="3256660"/>
                <a:ext cx="92850" cy="75284"/>
              </a:xfrm>
              <a:custGeom>
                <a:avLst/>
                <a:gdLst>
                  <a:gd name="T0" fmla="*/ 38 w 40"/>
                  <a:gd name="T1" fmla="*/ 11 h 33"/>
                  <a:gd name="T2" fmla="*/ 31 w 40"/>
                  <a:gd name="T3" fmla="*/ 2 h 33"/>
                  <a:gd name="T4" fmla="*/ 25 w 40"/>
                  <a:gd name="T5" fmla="*/ 5 h 33"/>
                  <a:gd name="T6" fmla="*/ 22 w 40"/>
                  <a:gd name="T7" fmla="*/ 5 h 33"/>
                  <a:gd name="T8" fmla="*/ 16 w 40"/>
                  <a:gd name="T9" fmla="*/ 1 h 33"/>
                  <a:gd name="T10" fmla="*/ 13 w 40"/>
                  <a:gd name="T11" fmla="*/ 0 h 33"/>
                  <a:gd name="T12" fmla="*/ 12 w 40"/>
                  <a:gd name="T13" fmla="*/ 3 h 33"/>
                  <a:gd name="T14" fmla="*/ 14 w 40"/>
                  <a:gd name="T15" fmla="*/ 7 h 33"/>
                  <a:gd name="T16" fmla="*/ 8 w 40"/>
                  <a:gd name="T17" fmla="*/ 6 h 33"/>
                  <a:gd name="T18" fmla="*/ 3 w 40"/>
                  <a:gd name="T19" fmla="*/ 4 h 33"/>
                  <a:gd name="T20" fmla="*/ 5 w 40"/>
                  <a:gd name="T21" fmla="*/ 11 h 33"/>
                  <a:gd name="T22" fmla="*/ 8 w 40"/>
                  <a:gd name="T23" fmla="*/ 17 h 33"/>
                  <a:gd name="T24" fmla="*/ 13 w 40"/>
                  <a:gd name="T25" fmla="*/ 23 h 33"/>
                  <a:gd name="T26" fmla="*/ 15 w 40"/>
                  <a:gd name="T27" fmla="*/ 27 h 33"/>
                  <a:gd name="T28" fmla="*/ 24 w 40"/>
                  <a:gd name="T29" fmla="*/ 21 h 33"/>
                  <a:gd name="T30" fmla="*/ 26 w 40"/>
                  <a:gd name="T31" fmla="*/ 29 h 33"/>
                  <a:gd name="T32" fmla="*/ 32 w 40"/>
                  <a:gd name="T33" fmla="*/ 33 h 33"/>
                  <a:gd name="T34" fmla="*/ 33 w 40"/>
                  <a:gd name="T35" fmla="*/ 28 h 33"/>
                  <a:gd name="T36" fmla="*/ 38 w 40"/>
                  <a:gd name="T37" fmla="*/ 11 h 33"/>
                  <a:gd name="T38" fmla="*/ 4 w 40"/>
                  <a:gd name="T39" fmla="*/ 23 h 33"/>
                  <a:gd name="T40" fmla="*/ 0 w 40"/>
                  <a:gd name="T41" fmla="*/ 21 h 33"/>
                  <a:gd name="T42" fmla="*/ 3 w 40"/>
                  <a:gd name="T43" fmla="*/ 25 h 33"/>
                  <a:gd name="T44" fmla="*/ 8 w 40"/>
                  <a:gd name="T45" fmla="*/ 28 h 33"/>
                  <a:gd name="T46" fmla="*/ 10 w 40"/>
                  <a:gd name="T47" fmla="*/ 28 h 33"/>
                  <a:gd name="T48" fmla="*/ 8 w 40"/>
                  <a:gd name="T49" fmla="*/ 24 h 33"/>
                  <a:gd name="T50" fmla="*/ 4 w 40"/>
                  <a:gd name="T5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0" h="33">
                    <a:moveTo>
                      <a:pt x="38" y="11"/>
                    </a:moveTo>
                    <a:cubicBezTo>
                      <a:pt x="37" y="9"/>
                      <a:pt x="34" y="6"/>
                      <a:pt x="31" y="2"/>
                    </a:cubicBezTo>
                    <a:cubicBezTo>
                      <a:pt x="30" y="5"/>
                      <a:pt x="26" y="4"/>
                      <a:pt x="25" y="5"/>
                    </a:cubicBezTo>
                    <a:cubicBezTo>
                      <a:pt x="25" y="7"/>
                      <a:pt x="23" y="5"/>
                      <a:pt x="22" y="5"/>
                    </a:cubicBezTo>
                    <a:cubicBezTo>
                      <a:pt x="21" y="6"/>
                      <a:pt x="18" y="2"/>
                      <a:pt x="16" y="1"/>
                    </a:cubicBezTo>
                    <a:cubicBezTo>
                      <a:pt x="15" y="1"/>
                      <a:pt x="14" y="1"/>
                      <a:pt x="13" y="0"/>
                    </a:cubicBezTo>
                    <a:cubicBezTo>
                      <a:pt x="12" y="1"/>
                      <a:pt x="11" y="2"/>
                      <a:pt x="12" y="3"/>
                    </a:cubicBezTo>
                    <a:cubicBezTo>
                      <a:pt x="12" y="4"/>
                      <a:pt x="16" y="5"/>
                      <a:pt x="14" y="7"/>
                    </a:cubicBezTo>
                    <a:cubicBezTo>
                      <a:pt x="13" y="8"/>
                      <a:pt x="9" y="7"/>
                      <a:pt x="8" y="6"/>
                    </a:cubicBezTo>
                    <a:cubicBezTo>
                      <a:pt x="7" y="5"/>
                      <a:pt x="3" y="3"/>
                      <a:pt x="3" y="4"/>
                    </a:cubicBezTo>
                    <a:cubicBezTo>
                      <a:pt x="2" y="6"/>
                      <a:pt x="6" y="9"/>
                      <a:pt x="5" y="11"/>
                    </a:cubicBezTo>
                    <a:cubicBezTo>
                      <a:pt x="5" y="13"/>
                      <a:pt x="8" y="15"/>
                      <a:pt x="8" y="17"/>
                    </a:cubicBezTo>
                    <a:cubicBezTo>
                      <a:pt x="8" y="20"/>
                      <a:pt x="13" y="21"/>
                      <a:pt x="13" y="23"/>
                    </a:cubicBezTo>
                    <a:cubicBezTo>
                      <a:pt x="13" y="24"/>
                      <a:pt x="14" y="26"/>
                      <a:pt x="15" y="27"/>
                    </a:cubicBezTo>
                    <a:cubicBezTo>
                      <a:pt x="19" y="26"/>
                      <a:pt x="22" y="23"/>
                      <a:pt x="24" y="21"/>
                    </a:cubicBezTo>
                    <a:cubicBezTo>
                      <a:pt x="28" y="19"/>
                      <a:pt x="27" y="27"/>
                      <a:pt x="26" y="29"/>
                    </a:cubicBezTo>
                    <a:cubicBezTo>
                      <a:pt x="25" y="30"/>
                      <a:pt x="29" y="32"/>
                      <a:pt x="32" y="33"/>
                    </a:cubicBezTo>
                    <a:cubicBezTo>
                      <a:pt x="32" y="31"/>
                      <a:pt x="32" y="29"/>
                      <a:pt x="33" y="28"/>
                    </a:cubicBezTo>
                    <a:cubicBezTo>
                      <a:pt x="37" y="23"/>
                      <a:pt x="40" y="15"/>
                      <a:pt x="38" y="11"/>
                    </a:cubicBezTo>
                    <a:close/>
                    <a:moveTo>
                      <a:pt x="4" y="23"/>
                    </a:moveTo>
                    <a:cubicBezTo>
                      <a:pt x="3" y="22"/>
                      <a:pt x="2" y="21"/>
                      <a:pt x="0" y="21"/>
                    </a:cubicBezTo>
                    <a:cubicBezTo>
                      <a:pt x="1" y="22"/>
                      <a:pt x="1" y="24"/>
                      <a:pt x="3" y="25"/>
                    </a:cubicBezTo>
                    <a:cubicBezTo>
                      <a:pt x="6" y="27"/>
                      <a:pt x="1" y="27"/>
                      <a:pt x="8" y="28"/>
                    </a:cubicBezTo>
                    <a:cubicBezTo>
                      <a:pt x="9" y="28"/>
                      <a:pt x="9" y="28"/>
                      <a:pt x="10" y="28"/>
                    </a:cubicBezTo>
                    <a:cubicBezTo>
                      <a:pt x="10" y="27"/>
                      <a:pt x="10" y="26"/>
                      <a:pt x="8" y="24"/>
                    </a:cubicBezTo>
                    <a:cubicBezTo>
                      <a:pt x="6" y="22"/>
                      <a:pt x="5" y="23"/>
                      <a:pt x="4" y="2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7" name="Freeform 175">
                <a:extLst>
                  <a:ext uri="{FF2B5EF4-FFF2-40B4-BE49-F238E27FC236}">
                    <a16:creationId xmlns:a16="http://schemas.microsoft.com/office/drawing/2014/main" id="{ADF49DDB-5DC7-40D3-BB82-98D5F3789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1439" y="3334453"/>
                <a:ext cx="264747" cy="189464"/>
              </a:xfrm>
              <a:custGeom>
                <a:avLst/>
                <a:gdLst>
                  <a:gd name="T0" fmla="*/ 111 w 115"/>
                  <a:gd name="T1" fmla="*/ 11 h 82"/>
                  <a:gd name="T2" fmla="*/ 108 w 115"/>
                  <a:gd name="T3" fmla="*/ 9 h 82"/>
                  <a:gd name="T4" fmla="*/ 99 w 115"/>
                  <a:gd name="T5" fmla="*/ 15 h 82"/>
                  <a:gd name="T6" fmla="*/ 95 w 115"/>
                  <a:gd name="T7" fmla="*/ 16 h 82"/>
                  <a:gd name="T8" fmla="*/ 91 w 115"/>
                  <a:gd name="T9" fmla="*/ 16 h 82"/>
                  <a:gd name="T10" fmla="*/ 91 w 115"/>
                  <a:gd name="T11" fmla="*/ 7 h 82"/>
                  <a:gd name="T12" fmla="*/ 88 w 115"/>
                  <a:gd name="T13" fmla="*/ 0 h 82"/>
                  <a:gd name="T14" fmla="*/ 81 w 115"/>
                  <a:gd name="T15" fmla="*/ 7 h 82"/>
                  <a:gd name="T16" fmla="*/ 73 w 115"/>
                  <a:gd name="T17" fmla="*/ 11 h 82"/>
                  <a:gd name="T18" fmla="*/ 65 w 115"/>
                  <a:gd name="T19" fmla="*/ 13 h 82"/>
                  <a:gd name="T20" fmla="*/ 58 w 115"/>
                  <a:gd name="T21" fmla="*/ 11 h 82"/>
                  <a:gd name="T22" fmla="*/ 51 w 115"/>
                  <a:gd name="T23" fmla="*/ 9 h 82"/>
                  <a:gd name="T24" fmla="*/ 44 w 115"/>
                  <a:gd name="T25" fmla="*/ 8 h 82"/>
                  <a:gd name="T26" fmla="*/ 38 w 115"/>
                  <a:gd name="T27" fmla="*/ 11 h 82"/>
                  <a:gd name="T28" fmla="*/ 33 w 115"/>
                  <a:gd name="T29" fmla="*/ 19 h 82"/>
                  <a:gd name="T30" fmla="*/ 22 w 115"/>
                  <a:gd name="T31" fmla="*/ 26 h 82"/>
                  <a:gd name="T32" fmla="*/ 15 w 115"/>
                  <a:gd name="T33" fmla="*/ 29 h 82"/>
                  <a:gd name="T34" fmla="*/ 9 w 115"/>
                  <a:gd name="T35" fmla="*/ 27 h 82"/>
                  <a:gd name="T36" fmla="*/ 6 w 115"/>
                  <a:gd name="T37" fmla="*/ 31 h 82"/>
                  <a:gd name="T38" fmla="*/ 2 w 115"/>
                  <a:gd name="T39" fmla="*/ 37 h 82"/>
                  <a:gd name="T40" fmla="*/ 1 w 115"/>
                  <a:gd name="T41" fmla="*/ 44 h 82"/>
                  <a:gd name="T42" fmla="*/ 1 w 115"/>
                  <a:gd name="T43" fmla="*/ 53 h 82"/>
                  <a:gd name="T44" fmla="*/ 3 w 115"/>
                  <a:gd name="T45" fmla="*/ 62 h 82"/>
                  <a:gd name="T46" fmla="*/ 11 w 115"/>
                  <a:gd name="T47" fmla="*/ 66 h 82"/>
                  <a:gd name="T48" fmla="*/ 2 w 115"/>
                  <a:gd name="T49" fmla="*/ 78 h 82"/>
                  <a:gd name="T50" fmla="*/ 4 w 115"/>
                  <a:gd name="T51" fmla="*/ 80 h 82"/>
                  <a:gd name="T52" fmla="*/ 16 w 115"/>
                  <a:gd name="T53" fmla="*/ 82 h 82"/>
                  <a:gd name="T54" fmla="*/ 49 w 115"/>
                  <a:gd name="T55" fmla="*/ 78 h 82"/>
                  <a:gd name="T56" fmla="*/ 48 w 115"/>
                  <a:gd name="T57" fmla="*/ 69 h 82"/>
                  <a:gd name="T58" fmla="*/ 54 w 115"/>
                  <a:gd name="T59" fmla="*/ 66 h 82"/>
                  <a:gd name="T60" fmla="*/ 60 w 115"/>
                  <a:gd name="T61" fmla="*/ 64 h 82"/>
                  <a:gd name="T62" fmla="*/ 68 w 115"/>
                  <a:gd name="T63" fmla="*/ 61 h 82"/>
                  <a:gd name="T64" fmla="*/ 72 w 115"/>
                  <a:gd name="T65" fmla="*/ 58 h 82"/>
                  <a:gd name="T66" fmla="*/ 75 w 115"/>
                  <a:gd name="T67" fmla="*/ 49 h 82"/>
                  <a:gd name="T68" fmla="*/ 80 w 115"/>
                  <a:gd name="T69" fmla="*/ 46 h 82"/>
                  <a:gd name="T70" fmla="*/ 78 w 115"/>
                  <a:gd name="T71" fmla="*/ 41 h 82"/>
                  <a:gd name="T72" fmla="*/ 87 w 115"/>
                  <a:gd name="T73" fmla="*/ 41 h 82"/>
                  <a:gd name="T74" fmla="*/ 87 w 115"/>
                  <a:gd name="T75" fmla="*/ 34 h 82"/>
                  <a:gd name="T76" fmla="*/ 91 w 115"/>
                  <a:gd name="T77" fmla="*/ 29 h 82"/>
                  <a:gd name="T78" fmla="*/ 90 w 115"/>
                  <a:gd name="T79" fmla="*/ 24 h 82"/>
                  <a:gd name="T80" fmla="*/ 91 w 115"/>
                  <a:gd name="T81" fmla="*/ 20 h 82"/>
                  <a:gd name="T82" fmla="*/ 92 w 115"/>
                  <a:gd name="T83" fmla="*/ 19 h 82"/>
                  <a:gd name="T84" fmla="*/ 96 w 115"/>
                  <a:gd name="T85" fmla="*/ 18 h 82"/>
                  <a:gd name="T86" fmla="*/ 107 w 115"/>
                  <a:gd name="T87" fmla="*/ 15 h 82"/>
                  <a:gd name="T88" fmla="*/ 115 w 115"/>
                  <a:gd name="T89" fmla="*/ 12 h 82"/>
                  <a:gd name="T90" fmla="*/ 111 w 115"/>
                  <a:gd name="T91" fmla="*/ 1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82">
                    <a:moveTo>
                      <a:pt x="111" y="11"/>
                    </a:moveTo>
                    <a:cubicBezTo>
                      <a:pt x="110" y="12"/>
                      <a:pt x="110" y="10"/>
                      <a:pt x="108" y="9"/>
                    </a:cubicBezTo>
                    <a:cubicBezTo>
                      <a:pt x="107" y="8"/>
                      <a:pt x="103" y="12"/>
                      <a:pt x="99" y="15"/>
                    </a:cubicBezTo>
                    <a:cubicBezTo>
                      <a:pt x="98" y="15"/>
                      <a:pt x="96" y="16"/>
                      <a:pt x="95" y="16"/>
                    </a:cubicBezTo>
                    <a:cubicBezTo>
                      <a:pt x="93" y="17"/>
                      <a:pt x="92" y="17"/>
                      <a:pt x="91" y="16"/>
                    </a:cubicBezTo>
                    <a:cubicBezTo>
                      <a:pt x="89" y="14"/>
                      <a:pt x="94" y="8"/>
                      <a:pt x="91" y="7"/>
                    </a:cubicBezTo>
                    <a:cubicBezTo>
                      <a:pt x="88" y="5"/>
                      <a:pt x="91" y="0"/>
                      <a:pt x="88" y="0"/>
                    </a:cubicBezTo>
                    <a:cubicBezTo>
                      <a:pt x="85" y="0"/>
                      <a:pt x="81" y="5"/>
                      <a:pt x="81" y="7"/>
                    </a:cubicBezTo>
                    <a:cubicBezTo>
                      <a:pt x="81" y="9"/>
                      <a:pt x="73" y="9"/>
                      <a:pt x="73" y="11"/>
                    </a:cubicBezTo>
                    <a:cubicBezTo>
                      <a:pt x="73" y="13"/>
                      <a:pt x="66" y="11"/>
                      <a:pt x="65" y="13"/>
                    </a:cubicBezTo>
                    <a:cubicBezTo>
                      <a:pt x="63" y="16"/>
                      <a:pt x="60" y="11"/>
                      <a:pt x="58" y="11"/>
                    </a:cubicBezTo>
                    <a:cubicBezTo>
                      <a:pt x="55" y="11"/>
                      <a:pt x="54" y="8"/>
                      <a:pt x="51" y="9"/>
                    </a:cubicBezTo>
                    <a:cubicBezTo>
                      <a:pt x="48" y="10"/>
                      <a:pt x="47" y="8"/>
                      <a:pt x="44" y="8"/>
                    </a:cubicBezTo>
                    <a:cubicBezTo>
                      <a:pt x="42" y="7"/>
                      <a:pt x="41" y="12"/>
                      <a:pt x="38" y="11"/>
                    </a:cubicBezTo>
                    <a:cubicBezTo>
                      <a:pt x="35" y="11"/>
                      <a:pt x="34" y="16"/>
                      <a:pt x="33" y="19"/>
                    </a:cubicBezTo>
                    <a:cubicBezTo>
                      <a:pt x="32" y="23"/>
                      <a:pt x="21" y="23"/>
                      <a:pt x="22" y="26"/>
                    </a:cubicBezTo>
                    <a:cubicBezTo>
                      <a:pt x="22" y="30"/>
                      <a:pt x="15" y="31"/>
                      <a:pt x="15" y="29"/>
                    </a:cubicBezTo>
                    <a:cubicBezTo>
                      <a:pt x="14" y="26"/>
                      <a:pt x="10" y="28"/>
                      <a:pt x="9" y="27"/>
                    </a:cubicBezTo>
                    <a:cubicBezTo>
                      <a:pt x="8" y="26"/>
                      <a:pt x="5" y="28"/>
                      <a:pt x="6" y="31"/>
                    </a:cubicBezTo>
                    <a:cubicBezTo>
                      <a:pt x="6" y="34"/>
                      <a:pt x="3" y="36"/>
                      <a:pt x="2" y="37"/>
                    </a:cubicBezTo>
                    <a:cubicBezTo>
                      <a:pt x="2" y="38"/>
                      <a:pt x="0" y="42"/>
                      <a:pt x="1" y="44"/>
                    </a:cubicBezTo>
                    <a:cubicBezTo>
                      <a:pt x="3" y="46"/>
                      <a:pt x="0" y="49"/>
                      <a:pt x="1" y="53"/>
                    </a:cubicBezTo>
                    <a:cubicBezTo>
                      <a:pt x="3" y="56"/>
                      <a:pt x="2" y="61"/>
                      <a:pt x="3" y="62"/>
                    </a:cubicBezTo>
                    <a:cubicBezTo>
                      <a:pt x="3" y="63"/>
                      <a:pt x="9" y="63"/>
                      <a:pt x="11" y="66"/>
                    </a:cubicBezTo>
                    <a:cubicBezTo>
                      <a:pt x="12" y="70"/>
                      <a:pt x="3" y="76"/>
                      <a:pt x="2" y="78"/>
                    </a:cubicBezTo>
                    <a:cubicBezTo>
                      <a:pt x="2" y="78"/>
                      <a:pt x="3" y="79"/>
                      <a:pt x="4" y="80"/>
                    </a:cubicBezTo>
                    <a:cubicBezTo>
                      <a:pt x="8" y="80"/>
                      <a:pt x="12" y="81"/>
                      <a:pt x="16" y="82"/>
                    </a:cubicBezTo>
                    <a:cubicBezTo>
                      <a:pt x="22" y="82"/>
                      <a:pt x="48" y="78"/>
                      <a:pt x="49" y="78"/>
                    </a:cubicBezTo>
                    <a:cubicBezTo>
                      <a:pt x="49" y="77"/>
                      <a:pt x="48" y="71"/>
                      <a:pt x="48" y="69"/>
                    </a:cubicBezTo>
                    <a:cubicBezTo>
                      <a:pt x="48" y="68"/>
                      <a:pt x="52" y="65"/>
                      <a:pt x="54" y="66"/>
                    </a:cubicBezTo>
                    <a:cubicBezTo>
                      <a:pt x="57" y="66"/>
                      <a:pt x="60" y="66"/>
                      <a:pt x="60" y="64"/>
                    </a:cubicBezTo>
                    <a:cubicBezTo>
                      <a:pt x="60" y="62"/>
                      <a:pt x="68" y="59"/>
                      <a:pt x="68" y="61"/>
                    </a:cubicBezTo>
                    <a:cubicBezTo>
                      <a:pt x="69" y="63"/>
                      <a:pt x="72" y="63"/>
                      <a:pt x="72" y="58"/>
                    </a:cubicBezTo>
                    <a:cubicBezTo>
                      <a:pt x="73" y="53"/>
                      <a:pt x="72" y="49"/>
                      <a:pt x="75" y="49"/>
                    </a:cubicBezTo>
                    <a:cubicBezTo>
                      <a:pt x="78" y="49"/>
                      <a:pt x="81" y="47"/>
                      <a:pt x="80" y="46"/>
                    </a:cubicBezTo>
                    <a:cubicBezTo>
                      <a:pt x="80" y="44"/>
                      <a:pt x="77" y="42"/>
                      <a:pt x="78" y="41"/>
                    </a:cubicBezTo>
                    <a:cubicBezTo>
                      <a:pt x="79" y="40"/>
                      <a:pt x="86" y="43"/>
                      <a:pt x="87" y="41"/>
                    </a:cubicBezTo>
                    <a:cubicBezTo>
                      <a:pt x="88" y="39"/>
                      <a:pt x="86" y="36"/>
                      <a:pt x="87" y="34"/>
                    </a:cubicBezTo>
                    <a:cubicBezTo>
                      <a:pt x="89" y="33"/>
                      <a:pt x="92" y="31"/>
                      <a:pt x="91" y="29"/>
                    </a:cubicBezTo>
                    <a:cubicBezTo>
                      <a:pt x="91" y="27"/>
                      <a:pt x="92" y="26"/>
                      <a:pt x="90" y="24"/>
                    </a:cubicBezTo>
                    <a:cubicBezTo>
                      <a:pt x="88" y="22"/>
                      <a:pt x="89" y="20"/>
                      <a:pt x="91" y="20"/>
                    </a:cubicBezTo>
                    <a:cubicBezTo>
                      <a:pt x="91" y="20"/>
                      <a:pt x="92" y="20"/>
                      <a:pt x="92" y="19"/>
                    </a:cubicBezTo>
                    <a:cubicBezTo>
                      <a:pt x="94" y="19"/>
                      <a:pt x="95" y="19"/>
                      <a:pt x="96" y="18"/>
                    </a:cubicBezTo>
                    <a:cubicBezTo>
                      <a:pt x="99" y="16"/>
                      <a:pt x="105" y="14"/>
                      <a:pt x="107" y="15"/>
                    </a:cubicBezTo>
                    <a:cubicBezTo>
                      <a:pt x="109" y="15"/>
                      <a:pt x="113" y="15"/>
                      <a:pt x="115" y="12"/>
                    </a:cubicBezTo>
                    <a:cubicBezTo>
                      <a:pt x="114" y="12"/>
                      <a:pt x="112" y="11"/>
                      <a:pt x="111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8" name="Freeform 176">
                <a:extLst>
                  <a:ext uri="{FF2B5EF4-FFF2-40B4-BE49-F238E27FC236}">
                    <a16:creationId xmlns:a16="http://schemas.microsoft.com/office/drawing/2014/main" id="{82D65AED-D74F-4C2C-AF21-EAB10F15B6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0223" y="3362057"/>
                <a:ext cx="306153" cy="277294"/>
              </a:xfrm>
              <a:custGeom>
                <a:avLst/>
                <a:gdLst>
                  <a:gd name="T0" fmla="*/ 123 w 133"/>
                  <a:gd name="T1" fmla="*/ 7 h 120"/>
                  <a:gd name="T2" fmla="*/ 113 w 133"/>
                  <a:gd name="T3" fmla="*/ 1 h 120"/>
                  <a:gd name="T4" fmla="*/ 103 w 133"/>
                  <a:gd name="T5" fmla="*/ 3 h 120"/>
                  <a:gd name="T6" fmla="*/ 88 w 133"/>
                  <a:gd name="T7" fmla="*/ 7 h 120"/>
                  <a:gd name="T8" fmla="*/ 86 w 133"/>
                  <a:gd name="T9" fmla="*/ 12 h 120"/>
                  <a:gd name="T10" fmla="*/ 83 w 133"/>
                  <a:gd name="T11" fmla="*/ 22 h 120"/>
                  <a:gd name="T12" fmla="*/ 74 w 133"/>
                  <a:gd name="T13" fmla="*/ 29 h 120"/>
                  <a:gd name="T14" fmla="*/ 71 w 133"/>
                  <a:gd name="T15" fmla="*/ 37 h 120"/>
                  <a:gd name="T16" fmla="*/ 64 w 133"/>
                  <a:gd name="T17" fmla="*/ 49 h 120"/>
                  <a:gd name="T18" fmla="*/ 50 w 133"/>
                  <a:gd name="T19" fmla="*/ 54 h 120"/>
                  <a:gd name="T20" fmla="*/ 45 w 133"/>
                  <a:gd name="T21" fmla="*/ 66 h 120"/>
                  <a:gd name="T22" fmla="*/ 0 w 133"/>
                  <a:gd name="T23" fmla="*/ 68 h 120"/>
                  <a:gd name="T24" fmla="*/ 12 w 133"/>
                  <a:gd name="T25" fmla="*/ 79 h 120"/>
                  <a:gd name="T26" fmla="*/ 18 w 133"/>
                  <a:gd name="T27" fmla="*/ 94 h 120"/>
                  <a:gd name="T28" fmla="*/ 5 w 133"/>
                  <a:gd name="T29" fmla="*/ 105 h 120"/>
                  <a:gd name="T30" fmla="*/ 21 w 133"/>
                  <a:gd name="T31" fmla="*/ 106 h 120"/>
                  <a:gd name="T32" fmla="*/ 40 w 133"/>
                  <a:gd name="T33" fmla="*/ 105 h 120"/>
                  <a:gd name="T34" fmla="*/ 50 w 133"/>
                  <a:gd name="T35" fmla="*/ 111 h 120"/>
                  <a:gd name="T36" fmla="*/ 59 w 133"/>
                  <a:gd name="T37" fmla="*/ 120 h 120"/>
                  <a:gd name="T38" fmla="*/ 60 w 133"/>
                  <a:gd name="T39" fmla="*/ 120 h 120"/>
                  <a:gd name="T40" fmla="*/ 75 w 133"/>
                  <a:gd name="T41" fmla="*/ 114 h 120"/>
                  <a:gd name="T42" fmla="*/ 78 w 133"/>
                  <a:gd name="T43" fmla="*/ 106 h 120"/>
                  <a:gd name="T44" fmla="*/ 70 w 133"/>
                  <a:gd name="T45" fmla="*/ 92 h 120"/>
                  <a:gd name="T46" fmla="*/ 82 w 133"/>
                  <a:gd name="T47" fmla="*/ 85 h 120"/>
                  <a:gd name="T48" fmla="*/ 92 w 133"/>
                  <a:gd name="T49" fmla="*/ 78 h 120"/>
                  <a:gd name="T50" fmla="*/ 102 w 133"/>
                  <a:gd name="T51" fmla="*/ 66 h 120"/>
                  <a:gd name="T52" fmla="*/ 110 w 133"/>
                  <a:gd name="T53" fmla="*/ 57 h 120"/>
                  <a:gd name="T54" fmla="*/ 116 w 133"/>
                  <a:gd name="T55" fmla="*/ 45 h 120"/>
                  <a:gd name="T56" fmla="*/ 107 w 133"/>
                  <a:gd name="T57" fmla="*/ 34 h 120"/>
                  <a:gd name="T58" fmla="*/ 110 w 133"/>
                  <a:gd name="T59" fmla="*/ 22 h 120"/>
                  <a:gd name="T60" fmla="*/ 130 w 133"/>
                  <a:gd name="T61" fmla="*/ 21 h 120"/>
                  <a:gd name="T62" fmla="*/ 127 w 133"/>
                  <a:gd name="T63" fmla="*/ 13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" h="120">
                    <a:moveTo>
                      <a:pt x="127" y="13"/>
                    </a:moveTo>
                    <a:cubicBezTo>
                      <a:pt x="123" y="11"/>
                      <a:pt x="123" y="8"/>
                      <a:pt x="123" y="7"/>
                    </a:cubicBezTo>
                    <a:cubicBezTo>
                      <a:pt x="123" y="6"/>
                      <a:pt x="118" y="3"/>
                      <a:pt x="115" y="1"/>
                    </a:cubicBezTo>
                    <a:cubicBezTo>
                      <a:pt x="115" y="1"/>
                      <a:pt x="114" y="1"/>
                      <a:pt x="113" y="1"/>
                    </a:cubicBezTo>
                    <a:cubicBezTo>
                      <a:pt x="113" y="1"/>
                      <a:pt x="112" y="1"/>
                      <a:pt x="111" y="0"/>
                    </a:cubicBezTo>
                    <a:cubicBezTo>
                      <a:pt x="109" y="3"/>
                      <a:pt x="105" y="3"/>
                      <a:pt x="103" y="3"/>
                    </a:cubicBezTo>
                    <a:cubicBezTo>
                      <a:pt x="101" y="2"/>
                      <a:pt x="95" y="4"/>
                      <a:pt x="92" y="6"/>
                    </a:cubicBezTo>
                    <a:cubicBezTo>
                      <a:pt x="91" y="7"/>
                      <a:pt x="90" y="7"/>
                      <a:pt x="88" y="7"/>
                    </a:cubicBezTo>
                    <a:cubicBezTo>
                      <a:pt x="88" y="8"/>
                      <a:pt x="87" y="8"/>
                      <a:pt x="87" y="8"/>
                    </a:cubicBezTo>
                    <a:cubicBezTo>
                      <a:pt x="85" y="8"/>
                      <a:pt x="84" y="10"/>
                      <a:pt x="86" y="12"/>
                    </a:cubicBezTo>
                    <a:cubicBezTo>
                      <a:pt x="88" y="14"/>
                      <a:pt x="87" y="15"/>
                      <a:pt x="87" y="17"/>
                    </a:cubicBezTo>
                    <a:cubicBezTo>
                      <a:pt x="88" y="19"/>
                      <a:pt x="85" y="21"/>
                      <a:pt x="83" y="22"/>
                    </a:cubicBezTo>
                    <a:cubicBezTo>
                      <a:pt x="82" y="24"/>
                      <a:pt x="84" y="27"/>
                      <a:pt x="83" y="29"/>
                    </a:cubicBezTo>
                    <a:cubicBezTo>
                      <a:pt x="82" y="31"/>
                      <a:pt x="75" y="28"/>
                      <a:pt x="74" y="29"/>
                    </a:cubicBezTo>
                    <a:cubicBezTo>
                      <a:pt x="73" y="30"/>
                      <a:pt x="76" y="32"/>
                      <a:pt x="76" y="34"/>
                    </a:cubicBezTo>
                    <a:cubicBezTo>
                      <a:pt x="77" y="35"/>
                      <a:pt x="74" y="37"/>
                      <a:pt x="71" y="37"/>
                    </a:cubicBezTo>
                    <a:cubicBezTo>
                      <a:pt x="68" y="37"/>
                      <a:pt x="69" y="41"/>
                      <a:pt x="68" y="46"/>
                    </a:cubicBezTo>
                    <a:cubicBezTo>
                      <a:pt x="68" y="51"/>
                      <a:pt x="65" y="51"/>
                      <a:pt x="64" y="49"/>
                    </a:cubicBezTo>
                    <a:cubicBezTo>
                      <a:pt x="64" y="47"/>
                      <a:pt x="56" y="50"/>
                      <a:pt x="56" y="52"/>
                    </a:cubicBezTo>
                    <a:cubicBezTo>
                      <a:pt x="56" y="54"/>
                      <a:pt x="53" y="54"/>
                      <a:pt x="50" y="54"/>
                    </a:cubicBezTo>
                    <a:cubicBezTo>
                      <a:pt x="48" y="53"/>
                      <a:pt x="44" y="56"/>
                      <a:pt x="44" y="57"/>
                    </a:cubicBezTo>
                    <a:cubicBezTo>
                      <a:pt x="44" y="59"/>
                      <a:pt x="45" y="65"/>
                      <a:pt x="45" y="66"/>
                    </a:cubicBezTo>
                    <a:cubicBezTo>
                      <a:pt x="44" y="66"/>
                      <a:pt x="18" y="70"/>
                      <a:pt x="12" y="70"/>
                    </a:cubicBezTo>
                    <a:cubicBezTo>
                      <a:pt x="8" y="69"/>
                      <a:pt x="4" y="68"/>
                      <a:pt x="0" y="68"/>
                    </a:cubicBezTo>
                    <a:cubicBezTo>
                      <a:pt x="1" y="70"/>
                      <a:pt x="3" y="71"/>
                      <a:pt x="4" y="73"/>
                    </a:cubicBezTo>
                    <a:cubicBezTo>
                      <a:pt x="5" y="75"/>
                      <a:pt x="8" y="78"/>
                      <a:pt x="12" y="79"/>
                    </a:cubicBezTo>
                    <a:cubicBezTo>
                      <a:pt x="16" y="81"/>
                      <a:pt x="14" y="88"/>
                      <a:pt x="16" y="88"/>
                    </a:cubicBezTo>
                    <a:cubicBezTo>
                      <a:pt x="18" y="89"/>
                      <a:pt x="20" y="94"/>
                      <a:pt x="18" y="94"/>
                    </a:cubicBezTo>
                    <a:cubicBezTo>
                      <a:pt x="15" y="95"/>
                      <a:pt x="13" y="95"/>
                      <a:pt x="10" y="97"/>
                    </a:cubicBezTo>
                    <a:cubicBezTo>
                      <a:pt x="8" y="98"/>
                      <a:pt x="5" y="101"/>
                      <a:pt x="5" y="105"/>
                    </a:cubicBezTo>
                    <a:cubicBezTo>
                      <a:pt x="5" y="105"/>
                      <a:pt x="6" y="106"/>
                      <a:pt x="6" y="107"/>
                    </a:cubicBezTo>
                    <a:cubicBezTo>
                      <a:pt x="12" y="107"/>
                      <a:pt x="20" y="107"/>
                      <a:pt x="21" y="106"/>
                    </a:cubicBezTo>
                    <a:cubicBezTo>
                      <a:pt x="22" y="104"/>
                      <a:pt x="25" y="104"/>
                      <a:pt x="27" y="105"/>
                    </a:cubicBezTo>
                    <a:cubicBezTo>
                      <a:pt x="29" y="106"/>
                      <a:pt x="37" y="107"/>
                      <a:pt x="40" y="105"/>
                    </a:cubicBezTo>
                    <a:cubicBezTo>
                      <a:pt x="44" y="103"/>
                      <a:pt x="46" y="105"/>
                      <a:pt x="46" y="107"/>
                    </a:cubicBezTo>
                    <a:cubicBezTo>
                      <a:pt x="46" y="109"/>
                      <a:pt x="48" y="109"/>
                      <a:pt x="50" y="111"/>
                    </a:cubicBezTo>
                    <a:cubicBezTo>
                      <a:pt x="52" y="113"/>
                      <a:pt x="50" y="115"/>
                      <a:pt x="52" y="117"/>
                    </a:cubicBezTo>
                    <a:cubicBezTo>
                      <a:pt x="53" y="118"/>
                      <a:pt x="55" y="118"/>
                      <a:pt x="59" y="120"/>
                    </a:cubicBezTo>
                    <a:cubicBezTo>
                      <a:pt x="59" y="120"/>
                      <a:pt x="59" y="120"/>
                      <a:pt x="60" y="120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62" y="118"/>
                      <a:pt x="63" y="114"/>
                      <a:pt x="68" y="115"/>
                    </a:cubicBezTo>
                    <a:cubicBezTo>
                      <a:pt x="73" y="116"/>
                      <a:pt x="72" y="114"/>
                      <a:pt x="75" y="114"/>
                    </a:cubicBezTo>
                    <a:cubicBezTo>
                      <a:pt x="78" y="115"/>
                      <a:pt x="80" y="115"/>
                      <a:pt x="81" y="113"/>
                    </a:cubicBezTo>
                    <a:cubicBezTo>
                      <a:pt x="83" y="111"/>
                      <a:pt x="80" y="107"/>
                      <a:pt x="78" y="106"/>
                    </a:cubicBezTo>
                    <a:cubicBezTo>
                      <a:pt x="77" y="104"/>
                      <a:pt x="75" y="100"/>
                      <a:pt x="75" y="97"/>
                    </a:cubicBezTo>
                    <a:cubicBezTo>
                      <a:pt x="75" y="94"/>
                      <a:pt x="70" y="94"/>
                      <a:pt x="70" y="92"/>
                    </a:cubicBezTo>
                    <a:cubicBezTo>
                      <a:pt x="70" y="89"/>
                      <a:pt x="75" y="85"/>
                      <a:pt x="76" y="84"/>
                    </a:cubicBezTo>
                    <a:cubicBezTo>
                      <a:pt x="77" y="83"/>
                      <a:pt x="81" y="86"/>
                      <a:pt x="82" y="85"/>
                    </a:cubicBezTo>
                    <a:cubicBezTo>
                      <a:pt x="83" y="83"/>
                      <a:pt x="86" y="84"/>
                      <a:pt x="87" y="84"/>
                    </a:cubicBezTo>
                    <a:cubicBezTo>
                      <a:pt x="89" y="85"/>
                      <a:pt x="91" y="81"/>
                      <a:pt x="92" y="78"/>
                    </a:cubicBezTo>
                    <a:cubicBezTo>
                      <a:pt x="92" y="75"/>
                      <a:pt x="97" y="75"/>
                      <a:pt x="98" y="74"/>
                    </a:cubicBezTo>
                    <a:cubicBezTo>
                      <a:pt x="99" y="73"/>
                      <a:pt x="101" y="67"/>
                      <a:pt x="102" y="66"/>
                    </a:cubicBezTo>
                    <a:cubicBezTo>
                      <a:pt x="102" y="64"/>
                      <a:pt x="106" y="65"/>
                      <a:pt x="106" y="62"/>
                    </a:cubicBezTo>
                    <a:cubicBezTo>
                      <a:pt x="106" y="58"/>
                      <a:pt x="108" y="58"/>
                      <a:pt x="110" y="57"/>
                    </a:cubicBezTo>
                    <a:cubicBezTo>
                      <a:pt x="112" y="57"/>
                      <a:pt x="111" y="54"/>
                      <a:pt x="112" y="51"/>
                    </a:cubicBezTo>
                    <a:cubicBezTo>
                      <a:pt x="112" y="49"/>
                      <a:pt x="113" y="46"/>
                      <a:pt x="116" y="45"/>
                    </a:cubicBezTo>
                    <a:cubicBezTo>
                      <a:pt x="118" y="45"/>
                      <a:pt x="115" y="41"/>
                      <a:pt x="112" y="42"/>
                    </a:cubicBezTo>
                    <a:cubicBezTo>
                      <a:pt x="109" y="42"/>
                      <a:pt x="107" y="34"/>
                      <a:pt x="107" y="34"/>
                    </a:cubicBezTo>
                    <a:cubicBezTo>
                      <a:pt x="107" y="34"/>
                      <a:pt x="108" y="27"/>
                      <a:pt x="106" y="26"/>
                    </a:cubicBezTo>
                    <a:cubicBezTo>
                      <a:pt x="104" y="26"/>
                      <a:pt x="107" y="22"/>
                      <a:pt x="110" y="22"/>
                    </a:cubicBezTo>
                    <a:cubicBezTo>
                      <a:pt x="114" y="22"/>
                      <a:pt x="120" y="26"/>
                      <a:pt x="122" y="24"/>
                    </a:cubicBezTo>
                    <a:cubicBezTo>
                      <a:pt x="124" y="23"/>
                      <a:pt x="129" y="22"/>
                      <a:pt x="130" y="21"/>
                    </a:cubicBezTo>
                    <a:cubicBezTo>
                      <a:pt x="131" y="21"/>
                      <a:pt x="132" y="18"/>
                      <a:pt x="133" y="16"/>
                    </a:cubicBezTo>
                    <a:cubicBezTo>
                      <a:pt x="132" y="15"/>
                      <a:pt x="129" y="14"/>
                      <a:pt x="127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9" name="Freeform 177">
                <a:extLst>
                  <a:ext uri="{FF2B5EF4-FFF2-40B4-BE49-F238E27FC236}">
                    <a16:creationId xmlns:a16="http://schemas.microsoft.com/office/drawing/2014/main" id="{6D5606AF-8FA7-4B90-8B88-1A4BA5D0D8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63784" y="3980637"/>
                <a:ext cx="851959" cy="311172"/>
              </a:xfrm>
              <a:custGeom>
                <a:avLst/>
                <a:gdLst>
                  <a:gd name="T0" fmla="*/ 27 w 370"/>
                  <a:gd name="T1" fmla="*/ 57 h 135"/>
                  <a:gd name="T2" fmla="*/ 105 w 370"/>
                  <a:gd name="T3" fmla="*/ 72 h 135"/>
                  <a:gd name="T4" fmla="*/ 16 w 370"/>
                  <a:gd name="T5" fmla="*/ 37 h 135"/>
                  <a:gd name="T6" fmla="*/ 199 w 370"/>
                  <a:gd name="T7" fmla="*/ 95 h 135"/>
                  <a:gd name="T8" fmla="*/ 207 w 370"/>
                  <a:gd name="T9" fmla="*/ 76 h 135"/>
                  <a:gd name="T10" fmla="*/ 219 w 370"/>
                  <a:gd name="T11" fmla="*/ 79 h 135"/>
                  <a:gd name="T12" fmla="*/ 227 w 370"/>
                  <a:gd name="T13" fmla="*/ 54 h 135"/>
                  <a:gd name="T14" fmla="*/ 227 w 370"/>
                  <a:gd name="T15" fmla="*/ 45 h 135"/>
                  <a:gd name="T16" fmla="*/ 212 w 370"/>
                  <a:gd name="T17" fmla="*/ 38 h 135"/>
                  <a:gd name="T18" fmla="*/ 190 w 370"/>
                  <a:gd name="T19" fmla="*/ 69 h 135"/>
                  <a:gd name="T20" fmla="*/ 88 w 370"/>
                  <a:gd name="T21" fmla="*/ 75 h 135"/>
                  <a:gd name="T22" fmla="*/ 85 w 370"/>
                  <a:gd name="T23" fmla="*/ 62 h 135"/>
                  <a:gd name="T24" fmla="*/ 82 w 370"/>
                  <a:gd name="T25" fmla="*/ 68 h 135"/>
                  <a:gd name="T26" fmla="*/ 68 w 370"/>
                  <a:gd name="T27" fmla="*/ 51 h 135"/>
                  <a:gd name="T28" fmla="*/ 56 w 370"/>
                  <a:gd name="T29" fmla="*/ 36 h 135"/>
                  <a:gd name="T30" fmla="*/ 38 w 370"/>
                  <a:gd name="T31" fmla="*/ 24 h 135"/>
                  <a:gd name="T32" fmla="*/ 2 w 370"/>
                  <a:gd name="T33" fmla="*/ 3 h 135"/>
                  <a:gd name="T34" fmla="*/ 33 w 370"/>
                  <a:gd name="T35" fmla="*/ 46 h 135"/>
                  <a:gd name="T36" fmla="*/ 71 w 370"/>
                  <a:gd name="T37" fmla="*/ 91 h 135"/>
                  <a:gd name="T38" fmla="*/ 87 w 370"/>
                  <a:gd name="T39" fmla="*/ 84 h 135"/>
                  <a:gd name="T40" fmla="*/ 266 w 370"/>
                  <a:gd name="T41" fmla="*/ 37 h 135"/>
                  <a:gd name="T42" fmla="*/ 268 w 370"/>
                  <a:gd name="T43" fmla="*/ 46 h 135"/>
                  <a:gd name="T44" fmla="*/ 249 w 370"/>
                  <a:gd name="T45" fmla="*/ 75 h 135"/>
                  <a:gd name="T46" fmla="*/ 198 w 370"/>
                  <a:gd name="T47" fmla="*/ 119 h 135"/>
                  <a:gd name="T48" fmla="*/ 230 w 370"/>
                  <a:gd name="T49" fmla="*/ 115 h 135"/>
                  <a:gd name="T50" fmla="*/ 276 w 370"/>
                  <a:gd name="T51" fmla="*/ 76 h 135"/>
                  <a:gd name="T52" fmla="*/ 156 w 370"/>
                  <a:gd name="T53" fmla="*/ 113 h 135"/>
                  <a:gd name="T54" fmla="*/ 140 w 370"/>
                  <a:gd name="T55" fmla="*/ 105 h 135"/>
                  <a:gd name="T56" fmla="*/ 88 w 370"/>
                  <a:gd name="T57" fmla="*/ 98 h 135"/>
                  <a:gd name="T58" fmla="*/ 94 w 370"/>
                  <a:gd name="T59" fmla="*/ 109 h 135"/>
                  <a:gd name="T60" fmla="*/ 144 w 370"/>
                  <a:gd name="T61" fmla="*/ 117 h 135"/>
                  <a:gd name="T62" fmla="*/ 156 w 370"/>
                  <a:gd name="T63" fmla="*/ 113 h 135"/>
                  <a:gd name="T64" fmla="*/ 323 w 370"/>
                  <a:gd name="T65" fmla="*/ 76 h 135"/>
                  <a:gd name="T66" fmla="*/ 289 w 370"/>
                  <a:gd name="T67" fmla="*/ 59 h 135"/>
                  <a:gd name="T68" fmla="*/ 310 w 370"/>
                  <a:gd name="T69" fmla="*/ 67 h 135"/>
                  <a:gd name="T70" fmla="*/ 298 w 370"/>
                  <a:gd name="T71" fmla="*/ 72 h 135"/>
                  <a:gd name="T72" fmla="*/ 317 w 370"/>
                  <a:gd name="T73" fmla="*/ 81 h 135"/>
                  <a:gd name="T74" fmla="*/ 351 w 370"/>
                  <a:gd name="T75" fmla="*/ 102 h 135"/>
                  <a:gd name="T76" fmla="*/ 362 w 370"/>
                  <a:gd name="T77" fmla="*/ 115 h 135"/>
                  <a:gd name="T78" fmla="*/ 343 w 370"/>
                  <a:gd name="T79" fmla="*/ 61 h 135"/>
                  <a:gd name="T80" fmla="*/ 236 w 370"/>
                  <a:gd name="T81" fmla="*/ 125 h 135"/>
                  <a:gd name="T82" fmla="*/ 240 w 370"/>
                  <a:gd name="T83" fmla="*/ 127 h 135"/>
                  <a:gd name="T84" fmla="*/ 242 w 370"/>
                  <a:gd name="T85" fmla="*/ 124 h 135"/>
                  <a:gd name="T86" fmla="*/ 178 w 370"/>
                  <a:gd name="T87" fmla="*/ 48 h 135"/>
                  <a:gd name="T88" fmla="*/ 183 w 370"/>
                  <a:gd name="T89" fmla="*/ 28 h 135"/>
                  <a:gd name="T90" fmla="*/ 182 w 370"/>
                  <a:gd name="T91" fmla="*/ 14 h 135"/>
                  <a:gd name="T92" fmla="*/ 161 w 370"/>
                  <a:gd name="T93" fmla="*/ 25 h 135"/>
                  <a:gd name="T94" fmla="*/ 144 w 370"/>
                  <a:gd name="T95" fmla="*/ 36 h 135"/>
                  <a:gd name="T96" fmla="*/ 118 w 370"/>
                  <a:gd name="T97" fmla="*/ 37 h 135"/>
                  <a:gd name="T98" fmla="*/ 110 w 370"/>
                  <a:gd name="T99" fmla="*/ 43 h 135"/>
                  <a:gd name="T100" fmla="*/ 129 w 370"/>
                  <a:gd name="T101" fmla="*/ 73 h 135"/>
                  <a:gd name="T102" fmla="*/ 156 w 370"/>
                  <a:gd name="T103" fmla="*/ 80 h 135"/>
                  <a:gd name="T104" fmla="*/ 192 w 370"/>
                  <a:gd name="T105" fmla="*/ 127 h 135"/>
                  <a:gd name="T106" fmla="*/ 192 w 370"/>
                  <a:gd name="T107" fmla="*/ 127 h 135"/>
                  <a:gd name="T108" fmla="*/ 168 w 370"/>
                  <a:gd name="T109" fmla="*/ 120 h 135"/>
                  <a:gd name="T110" fmla="*/ 180 w 370"/>
                  <a:gd name="T111" fmla="*/ 11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0" h="135">
                    <a:moveTo>
                      <a:pt x="27" y="57"/>
                    </a:moveTo>
                    <a:cubicBezTo>
                      <a:pt x="27" y="58"/>
                      <a:pt x="30" y="63"/>
                      <a:pt x="31" y="62"/>
                    </a:cubicBezTo>
                    <a:cubicBezTo>
                      <a:pt x="33" y="60"/>
                      <a:pt x="29" y="53"/>
                      <a:pt x="27" y="57"/>
                    </a:cubicBezTo>
                    <a:close/>
                    <a:moveTo>
                      <a:pt x="105" y="72"/>
                    </a:moveTo>
                    <a:cubicBezTo>
                      <a:pt x="105" y="70"/>
                      <a:pt x="99" y="71"/>
                      <a:pt x="101" y="74"/>
                    </a:cubicBezTo>
                    <a:cubicBezTo>
                      <a:pt x="103" y="77"/>
                      <a:pt x="105" y="74"/>
                      <a:pt x="105" y="72"/>
                    </a:cubicBezTo>
                    <a:close/>
                    <a:moveTo>
                      <a:pt x="16" y="37"/>
                    </a:moveTo>
                    <a:cubicBezTo>
                      <a:pt x="15" y="39"/>
                      <a:pt x="18" y="46"/>
                      <a:pt x="21" y="43"/>
                    </a:cubicBezTo>
                    <a:cubicBezTo>
                      <a:pt x="24" y="40"/>
                      <a:pt x="16" y="34"/>
                      <a:pt x="16" y="37"/>
                    </a:cubicBezTo>
                    <a:close/>
                    <a:moveTo>
                      <a:pt x="195" y="77"/>
                    </a:moveTo>
                    <a:cubicBezTo>
                      <a:pt x="199" y="78"/>
                      <a:pt x="198" y="83"/>
                      <a:pt x="198" y="86"/>
                    </a:cubicBezTo>
                    <a:cubicBezTo>
                      <a:pt x="197" y="89"/>
                      <a:pt x="196" y="96"/>
                      <a:pt x="199" y="95"/>
                    </a:cubicBezTo>
                    <a:cubicBezTo>
                      <a:pt x="202" y="94"/>
                      <a:pt x="205" y="89"/>
                      <a:pt x="203" y="87"/>
                    </a:cubicBezTo>
                    <a:cubicBezTo>
                      <a:pt x="201" y="86"/>
                      <a:pt x="201" y="75"/>
                      <a:pt x="202" y="73"/>
                    </a:cubicBezTo>
                    <a:cubicBezTo>
                      <a:pt x="203" y="70"/>
                      <a:pt x="209" y="72"/>
                      <a:pt x="207" y="76"/>
                    </a:cubicBezTo>
                    <a:cubicBezTo>
                      <a:pt x="205" y="80"/>
                      <a:pt x="211" y="80"/>
                      <a:pt x="211" y="84"/>
                    </a:cubicBezTo>
                    <a:cubicBezTo>
                      <a:pt x="211" y="89"/>
                      <a:pt x="215" y="86"/>
                      <a:pt x="218" y="85"/>
                    </a:cubicBezTo>
                    <a:cubicBezTo>
                      <a:pt x="222" y="84"/>
                      <a:pt x="222" y="82"/>
                      <a:pt x="219" y="79"/>
                    </a:cubicBezTo>
                    <a:cubicBezTo>
                      <a:pt x="216" y="76"/>
                      <a:pt x="221" y="72"/>
                      <a:pt x="217" y="70"/>
                    </a:cubicBezTo>
                    <a:cubicBezTo>
                      <a:pt x="214" y="67"/>
                      <a:pt x="211" y="64"/>
                      <a:pt x="215" y="63"/>
                    </a:cubicBezTo>
                    <a:cubicBezTo>
                      <a:pt x="218" y="62"/>
                      <a:pt x="228" y="56"/>
                      <a:pt x="227" y="54"/>
                    </a:cubicBezTo>
                    <a:cubicBezTo>
                      <a:pt x="226" y="52"/>
                      <a:pt x="212" y="55"/>
                      <a:pt x="210" y="59"/>
                    </a:cubicBezTo>
                    <a:cubicBezTo>
                      <a:pt x="209" y="63"/>
                      <a:pt x="199" y="58"/>
                      <a:pt x="200" y="51"/>
                    </a:cubicBezTo>
                    <a:cubicBezTo>
                      <a:pt x="202" y="44"/>
                      <a:pt x="221" y="42"/>
                      <a:pt x="227" y="45"/>
                    </a:cubicBezTo>
                    <a:cubicBezTo>
                      <a:pt x="233" y="48"/>
                      <a:pt x="239" y="41"/>
                      <a:pt x="241" y="37"/>
                    </a:cubicBezTo>
                    <a:cubicBezTo>
                      <a:pt x="243" y="33"/>
                      <a:pt x="236" y="37"/>
                      <a:pt x="232" y="40"/>
                    </a:cubicBezTo>
                    <a:cubicBezTo>
                      <a:pt x="228" y="43"/>
                      <a:pt x="218" y="40"/>
                      <a:pt x="212" y="38"/>
                    </a:cubicBezTo>
                    <a:cubicBezTo>
                      <a:pt x="207" y="36"/>
                      <a:pt x="207" y="41"/>
                      <a:pt x="202" y="42"/>
                    </a:cubicBezTo>
                    <a:cubicBezTo>
                      <a:pt x="198" y="43"/>
                      <a:pt x="199" y="53"/>
                      <a:pt x="197" y="54"/>
                    </a:cubicBezTo>
                    <a:cubicBezTo>
                      <a:pt x="195" y="55"/>
                      <a:pt x="195" y="62"/>
                      <a:pt x="190" y="69"/>
                    </a:cubicBezTo>
                    <a:cubicBezTo>
                      <a:pt x="186" y="76"/>
                      <a:pt x="192" y="77"/>
                      <a:pt x="195" y="77"/>
                    </a:cubicBezTo>
                    <a:close/>
                    <a:moveTo>
                      <a:pt x="87" y="84"/>
                    </a:moveTo>
                    <a:cubicBezTo>
                      <a:pt x="86" y="80"/>
                      <a:pt x="88" y="77"/>
                      <a:pt x="88" y="75"/>
                    </a:cubicBezTo>
                    <a:cubicBezTo>
                      <a:pt x="88" y="74"/>
                      <a:pt x="89" y="73"/>
                      <a:pt x="91" y="73"/>
                    </a:cubicBezTo>
                    <a:cubicBezTo>
                      <a:pt x="93" y="74"/>
                      <a:pt x="93" y="69"/>
                      <a:pt x="91" y="68"/>
                    </a:cubicBezTo>
                    <a:cubicBezTo>
                      <a:pt x="90" y="68"/>
                      <a:pt x="89" y="62"/>
                      <a:pt x="85" y="62"/>
                    </a:cubicBezTo>
                    <a:cubicBezTo>
                      <a:pt x="81" y="62"/>
                      <a:pt x="81" y="65"/>
                      <a:pt x="84" y="65"/>
                    </a:cubicBezTo>
                    <a:cubicBezTo>
                      <a:pt x="86" y="66"/>
                      <a:pt x="88" y="68"/>
                      <a:pt x="87" y="69"/>
                    </a:cubicBezTo>
                    <a:cubicBezTo>
                      <a:pt x="86" y="71"/>
                      <a:pt x="85" y="68"/>
                      <a:pt x="82" y="68"/>
                    </a:cubicBezTo>
                    <a:cubicBezTo>
                      <a:pt x="79" y="68"/>
                      <a:pt x="81" y="64"/>
                      <a:pt x="77" y="64"/>
                    </a:cubicBezTo>
                    <a:cubicBezTo>
                      <a:pt x="73" y="63"/>
                      <a:pt x="74" y="56"/>
                      <a:pt x="70" y="56"/>
                    </a:cubicBezTo>
                    <a:cubicBezTo>
                      <a:pt x="66" y="56"/>
                      <a:pt x="66" y="53"/>
                      <a:pt x="68" y="51"/>
                    </a:cubicBezTo>
                    <a:cubicBezTo>
                      <a:pt x="71" y="48"/>
                      <a:pt x="64" y="46"/>
                      <a:pt x="64" y="43"/>
                    </a:cubicBezTo>
                    <a:cubicBezTo>
                      <a:pt x="64" y="41"/>
                      <a:pt x="60" y="42"/>
                      <a:pt x="60" y="40"/>
                    </a:cubicBezTo>
                    <a:cubicBezTo>
                      <a:pt x="60" y="37"/>
                      <a:pt x="58" y="39"/>
                      <a:pt x="56" y="36"/>
                    </a:cubicBezTo>
                    <a:cubicBezTo>
                      <a:pt x="54" y="33"/>
                      <a:pt x="53" y="36"/>
                      <a:pt x="51" y="33"/>
                    </a:cubicBezTo>
                    <a:cubicBezTo>
                      <a:pt x="49" y="31"/>
                      <a:pt x="46" y="30"/>
                      <a:pt x="45" y="31"/>
                    </a:cubicBezTo>
                    <a:cubicBezTo>
                      <a:pt x="43" y="31"/>
                      <a:pt x="39" y="28"/>
                      <a:pt x="38" y="24"/>
                    </a:cubicBezTo>
                    <a:cubicBezTo>
                      <a:pt x="37" y="21"/>
                      <a:pt x="26" y="16"/>
                      <a:pt x="24" y="12"/>
                    </a:cubicBezTo>
                    <a:cubicBezTo>
                      <a:pt x="23" y="8"/>
                      <a:pt x="19" y="6"/>
                      <a:pt x="12" y="6"/>
                    </a:cubicBezTo>
                    <a:cubicBezTo>
                      <a:pt x="6" y="7"/>
                      <a:pt x="4" y="0"/>
                      <a:pt x="2" y="3"/>
                    </a:cubicBezTo>
                    <a:cubicBezTo>
                      <a:pt x="0" y="7"/>
                      <a:pt x="9" y="16"/>
                      <a:pt x="13" y="19"/>
                    </a:cubicBezTo>
                    <a:cubicBezTo>
                      <a:pt x="17" y="21"/>
                      <a:pt x="19" y="30"/>
                      <a:pt x="24" y="30"/>
                    </a:cubicBezTo>
                    <a:cubicBezTo>
                      <a:pt x="29" y="31"/>
                      <a:pt x="29" y="46"/>
                      <a:pt x="33" y="46"/>
                    </a:cubicBezTo>
                    <a:cubicBezTo>
                      <a:pt x="36" y="47"/>
                      <a:pt x="44" y="59"/>
                      <a:pt x="45" y="65"/>
                    </a:cubicBezTo>
                    <a:cubicBezTo>
                      <a:pt x="46" y="71"/>
                      <a:pt x="54" y="74"/>
                      <a:pt x="57" y="79"/>
                    </a:cubicBezTo>
                    <a:cubicBezTo>
                      <a:pt x="59" y="83"/>
                      <a:pt x="70" y="89"/>
                      <a:pt x="71" y="91"/>
                    </a:cubicBezTo>
                    <a:cubicBezTo>
                      <a:pt x="73" y="93"/>
                      <a:pt x="74" y="97"/>
                      <a:pt x="75" y="95"/>
                    </a:cubicBezTo>
                    <a:cubicBezTo>
                      <a:pt x="76" y="93"/>
                      <a:pt x="81" y="95"/>
                      <a:pt x="84" y="95"/>
                    </a:cubicBezTo>
                    <a:cubicBezTo>
                      <a:pt x="86" y="96"/>
                      <a:pt x="87" y="87"/>
                      <a:pt x="87" y="84"/>
                    </a:cubicBezTo>
                    <a:close/>
                    <a:moveTo>
                      <a:pt x="268" y="46"/>
                    </a:moveTo>
                    <a:cubicBezTo>
                      <a:pt x="274" y="46"/>
                      <a:pt x="271" y="43"/>
                      <a:pt x="271" y="40"/>
                    </a:cubicBezTo>
                    <a:cubicBezTo>
                      <a:pt x="271" y="36"/>
                      <a:pt x="266" y="39"/>
                      <a:pt x="266" y="37"/>
                    </a:cubicBezTo>
                    <a:cubicBezTo>
                      <a:pt x="266" y="36"/>
                      <a:pt x="265" y="29"/>
                      <a:pt x="261" y="34"/>
                    </a:cubicBezTo>
                    <a:cubicBezTo>
                      <a:pt x="257" y="40"/>
                      <a:pt x="262" y="53"/>
                      <a:pt x="265" y="52"/>
                    </a:cubicBezTo>
                    <a:cubicBezTo>
                      <a:pt x="268" y="51"/>
                      <a:pt x="263" y="45"/>
                      <a:pt x="268" y="46"/>
                    </a:cubicBezTo>
                    <a:close/>
                    <a:moveTo>
                      <a:pt x="249" y="75"/>
                    </a:moveTo>
                    <a:cubicBezTo>
                      <a:pt x="250" y="79"/>
                      <a:pt x="257" y="81"/>
                      <a:pt x="259" y="78"/>
                    </a:cubicBezTo>
                    <a:cubicBezTo>
                      <a:pt x="261" y="75"/>
                      <a:pt x="248" y="71"/>
                      <a:pt x="249" y="75"/>
                    </a:cubicBezTo>
                    <a:close/>
                    <a:moveTo>
                      <a:pt x="230" y="115"/>
                    </a:moveTo>
                    <a:cubicBezTo>
                      <a:pt x="224" y="114"/>
                      <a:pt x="219" y="119"/>
                      <a:pt x="213" y="117"/>
                    </a:cubicBezTo>
                    <a:cubicBezTo>
                      <a:pt x="207" y="114"/>
                      <a:pt x="197" y="117"/>
                      <a:pt x="198" y="119"/>
                    </a:cubicBezTo>
                    <a:cubicBezTo>
                      <a:pt x="199" y="121"/>
                      <a:pt x="205" y="121"/>
                      <a:pt x="211" y="121"/>
                    </a:cubicBezTo>
                    <a:cubicBezTo>
                      <a:pt x="217" y="122"/>
                      <a:pt x="223" y="118"/>
                      <a:pt x="227" y="118"/>
                    </a:cubicBezTo>
                    <a:cubicBezTo>
                      <a:pt x="232" y="118"/>
                      <a:pt x="236" y="116"/>
                      <a:pt x="230" y="115"/>
                    </a:cubicBezTo>
                    <a:close/>
                    <a:moveTo>
                      <a:pt x="281" y="72"/>
                    </a:moveTo>
                    <a:cubicBezTo>
                      <a:pt x="275" y="70"/>
                      <a:pt x="264" y="72"/>
                      <a:pt x="265" y="75"/>
                    </a:cubicBezTo>
                    <a:cubicBezTo>
                      <a:pt x="266" y="78"/>
                      <a:pt x="271" y="76"/>
                      <a:pt x="276" y="76"/>
                    </a:cubicBezTo>
                    <a:cubicBezTo>
                      <a:pt x="281" y="76"/>
                      <a:pt x="284" y="80"/>
                      <a:pt x="286" y="80"/>
                    </a:cubicBezTo>
                    <a:cubicBezTo>
                      <a:pt x="289" y="80"/>
                      <a:pt x="287" y="74"/>
                      <a:pt x="281" y="72"/>
                    </a:cubicBezTo>
                    <a:close/>
                    <a:moveTo>
                      <a:pt x="156" y="113"/>
                    </a:moveTo>
                    <a:cubicBezTo>
                      <a:pt x="155" y="110"/>
                      <a:pt x="146" y="113"/>
                      <a:pt x="142" y="111"/>
                    </a:cubicBezTo>
                    <a:cubicBezTo>
                      <a:pt x="137" y="109"/>
                      <a:pt x="147" y="107"/>
                      <a:pt x="150" y="105"/>
                    </a:cubicBezTo>
                    <a:cubicBezTo>
                      <a:pt x="153" y="103"/>
                      <a:pt x="148" y="103"/>
                      <a:pt x="140" y="105"/>
                    </a:cubicBezTo>
                    <a:cubicBezTo>
                      <a:pt x="133" y="107"/>
                      <a:pt x="124" y="100"/>
                      <a:pt x="124" y="103"/>
                    </a:cubicBezTo>
                    <a:cubicBezTo>
                      <a:pt x="123" y="106"/>
                      <a:pt x="110" y="102"/>
                      <a:pt x="106" y="99"/>
                    </a:cubicBezTo>
                    <a:cubicBezTo>
                      <a:pt x="103" y="97"/>
                      <a:pt x="90" y="94"/>
                      <a:pt x="88" y="98"/>
                    </a:cubicBezTo>
                    <a:cubicBezTo>
                      <a:pt x="85" y="103"/>
                      <a:pt x="83" y="99"/>
                      <a:pt x="84" y="103"/>
                    </a:cubicBezTo>
                    <a:cubicBezTo>
                      <a:pt x="85" y="106"/>
                      <a:pt x="88" y="104"/>
                      <a:pt x="90" y="104"/>
                    </a:cubicBezTo>
                    <a:cubicBezTo>
                      <a:pt x="92" y="104"/>
                      <a:pt x="91" y="108"/>
                      <a:pt x="94" y="109"/>
                    </a:cubicBezTo>
                    <a:cubicBezTo>
                      <a:pt x="97" y="109"/>
                      <a:pt x="107" y="112"/>
                      <a:pt x="108" y="110"/>
                    </a:cubicBezTo>
                    <a:cubicBezTo>
                      <a:pt x="109" y="108"/>
                      <a:pt x="119" y="110"/>
                      <a:pt x="124" y="114"/>
                    </a:cubicBezTo>
                    <a:cubicBezTo>
                      <a:pt x="128" y="118"/>
                      <a:pt x="139" y="118"/>
                      <a:pt x="144" y="117"/>
                    </a:cubicBezTo>
                    <a:cubicBezTo>
                      <a:pt x="148" y="116"/>
                      <a:pt x="153" y="120"/>
                      <a:pt x="154" y="118"/>
                    </a:cubicBezTo>
                    <a:cubicBezTo>
                      <a:pt x="156" y="115"/>
                      <a:pt x="159" y="121"/>
                      <a:pt x="164" y="118"/>
                    </a:cubicBezTo>
                    <a:cubicBezTo>
                      <a:pt x="168" y="114"/>
                      <a:pt x="156" y="116"/>
                      <a:pt x="156" y="113"/>
                    </a:cubicBezTo>
                    <a:close/>
                    <a:moveTo>
                      <a:pt x="343" y="61"/>
                    </a:moveTo>
                    <a:cubicBezTo>
                      <a:pt x="339" y="61"/>
                      <a:pt x="339" y="67"/>
                      <a:pt x="336" y="67"/>
                    </a:cubicBezTo>
                    <a:cubicBezTo>
                      <a:pt x="333" y="67"/>
                      <a:pt x="328" y="74"/>
                      <a:pt x="323" y="76"/>
                    </a:cubicBezTo>
                    <a:cubicBezTo>
                      <a:pt x="317" y="78"/>
                      <a:pt x="317" y="59"/>
                      <a:pt x="314" y="56"/>
                    </a:cubicBezTo>
                    <a:cubicBezTo>
                      <a:pt x="311" y="52"/>
                      <a:pt x="297" y="49"/>
                      <a:pt x="296" y="53"/>
                    </a:cubicBezTo>
                    <a:cubicBezTo>
                      <a:pt x="294" y="57"/>
                      <a:pt x="289" y="55"/>
                      <a:pt x="289" y="59"/>
                    </a:cubicBezTo>
                    <a:cubicBezTo>
                      <a:pt x="288" y="62"/>
                      <a:pt x="290" y="61"/>
                      <a:pt x="293" y="61"/>
                    </a:cubicBezTo>
                    <a:cubicBezTo>
                      <a:pt x="296" y="61"/>
                      <a:pt x="296" y="63"/>
                      <a:pt x="298" y="66"/>
                    </a:cubicBezTo>
                    <a:cubicBezTo>
                      <a:pt x="299" y="69"/>
                      <a:pt x="308" y="67"/>
                      <a:pt x="310" y="67"/>
                    </a:cubicBezTo>
                    <a:cubicBezTo>
                      <a:pt x="313" y="67"/>
                      <a:pt x="314" y="71"/>
                      <a:pt x="310" y="69"/>
                    </a:cubicBezTo>
                    <a:cubicBezTo>
                      <a:pt x="306" y="68"/>
                      <a:pt x="306" y="71"/>
                      <a:pt x="303" y="70"/>
                    </a:cubicBezTo>
                    <a:cubicBezTo>
                      <a:pt x="300" y="70"/>
                      <a:pt x="296" y="70"/>
                      <a:pt x="298" y="72"/>
                    </a:cubicBezTo>
                    <a:cubicBezTo>
                      <a:pt x="300" y="73"/>
                      <a:pt x="303" y="75"/>
                      <a:pt x="303" y="79"/>
                    </a:cubicBezTo>
                    <a:cubicBezTo>
                      <a:pt x="303" y="83"/>
                      <a:pt x="309" y="82"/>
                      <a:pt x="309" y="79"/>
                    </a:cubicBezTo>
                    <a:cubicBezTo>
                      <a:pt x="309" y="76"/>
                      <a:pt x="311" y="80"/>
                      <a:pt x="317" y="81"/>
                    </a:cubicBezTo>
                    <a:cubicBezTo>
                      <a:pt x="322" y="83"/>
                      <a:pt x="319" y="85"/>
                      <a:pt x="324" y="85"/>
                    </a:cubicBezTo>
                    <a:cubicBezTo>
                      <a:pt x="329" y="85"/>
                      <a:pt x="342" y="89"/>
                      <a:pt x="347" y="93"/>
                    </a:cubicBezTo>
                    <a:cubicBezTo>
                      <a:pt x="351" y="96"/>
                      <a:pt x="348" y="99"/>
                      <a:pt x="351" y="102"/>
                    </a:cubicBezTo>
                    <a:cubicBezTo>
                      <a:pt x="354" y="105"/>
                      <a:pt x="355" y="109"/>
                      <a:pt x="351" y="109"/>
                    </a:cubicBezTo>
                    <a:cubicBezTo>
                      <a:pt x="347" y="109"/>
                      <a:pt x="342" y="114"/>
                      <a:pt x="343" y="116"/>
                    </a:cubicBezTo>
                    <a:cubicBezTo>
                      <a:pt x="344" y="118"/>
                      <a:pt x="358" y="115"/>
                      <a:pt x="362" y="115"/>
                    </a:cubicBezTo>
                    <a:cubicBezTo>
                      <a:pt x="364" y="115"/>
                      <a:pt x="366" y="119"/>
                      <a:pt x="370" y="121"/>
                    </a:cubicBezTo>
                    <a:cubicBezTo>
                      <a:pt x="370" y="71"/>
                      <a:pt x="370" y="71"/>
                      <a:pt x="370" y="71"/>
                    </a:cubicBezTo>
                    <a:cubicBezTo>
                      <a:pt x="360" y="67"/>
                      <a:pt x="346" y="61"/>
                      <a:pt x="343" y="61"/>
                    </a:cubicBezTo>
                    <a:close/>
                    <a:moveTo>
                      <a:pt x="240" y="121"/>
                    </a:moveTo>
                    <a:cubicBezTo>
                      <a:pt x="239" y="122"/>
                      <a:pt x="238" y="122"/>
                      <a:pt x="237" y="122"/>
                    </a:cubicBezTo>
                    <a:cubicBezTo>
                      <a:pt x="237" y="123"/>
                      <a:pt x="237" y="124"/>
                      <a:pt x="236" y="125"/>
                    </a:cubicBezTo>
                    <a:cubicBezTo>
                      <a:pt x="235" y="125"/>
                      <a:pt x="234" y="124"/>
                      <a:pt x="233" y="123"/>
                    </a:cubicBezTo>
                    <a:cubicBezTo>
                      <a:pt x="229" y="125"/>
                      <a:pt x="226" y="131"/>
                      <a:pt x="230" y="132"/>
                    </a:cubicBezTo>
                    <a:cubicBezTo>
                      <a:pt x="233" y="134"/>
                      <a:pt x="237" y="130"/>
                      <a:pt x="240" y="127"/>
                    </a:cubicBezTo>
                    <a:cubicBezTo>
                      <a:pt x="240" y="126"/>
                      <a:pt x="240" y="126"/>
                      <a:pt x="241" y="125"/>
                    </a:cubicBezTo>
                    <a:cubicBezTo>
                      <a:pt x="241" y="125"/>
                      <a:pt x="241" y="125"/>
                      <a:pt x="242" y="124"/>
                    </a:cubicBezTo>
                    <a:cubicBezTo>
                      <a:pt x="242" y="124"/>
                      <a:pt x="242" y="124"/>
                      <a:pt x="242" y="124"/>
                    </a:cubicBezTo>
                    <a:cubicBezTo>
                      <a:pt x="242" y="123"/>
                      <a:pt x="241" y="122"/>
                      <a:pt x="240" y="121"/>
                    </a:cubicBezTo>
                    <a:close/>
                    <a:moveTo>
                      <a:pt x="174" y="60"/>
                    </a:moveTo>
                    <a:cubicBezTo>
                      <a:pt x="178" y="57"/>
                      <a:pt x="179" y="52"/>
                      <a:pt x="178" y="48"/>
                    </a:cubicBezTo>
                    <a:cubicBezTo>
                      <a:pt x="178" y="43"/>
                      <a:pt x="189" y="43"/>
                      <a:pt x="191" y="41"/>
                    </a:cubicBezTo>
                    <a:cubicBezTo>
                      <a:pt x="192" y="39"/>
                      <a:pt x="188" y="36"/>
                      <a:pt x="185" y="34"/>
                    </a:cubicBezTo>
                    <a:cubicBezTo>
                      <a:pt x="182" y="33"/>
                      <a:pt x="185" y="30"/>
                      <a:pt x="183" y="28"/>
                    </a:cubicBezTo>
                    <a:cubicBezTo>
                      <a:pt x="180" y="26"/>
                      <a:pt x="177" y="21"/>
                      <a:pt x="180" y="21"/>
                    </a:cubicBezTo>
                    <a:cubicBezTo>
                      <a:pt x="183" y="21"/>
                      <a:pt x="178" y="16"/>
                      <a:pt x="180" y="15"/>
                    </a:cubicBezTo>
                    <a:cubicBezTo>
                      <a:pt x="181" y="15"/>
                      <a:pt x="181" y="14"/>
                      <a:pt x="182" y="14"/>
                    </a:cubicBezTo>
                    <a:cubicBezTo>
                      <a:pt x="180" y="13"/>
                      <a:pt x="179" y="13"/>
                      <a:pt x="178" y="13"/>
                    </a:cubicBezTo>
                    <a:cubicBezTo>
                      <a:pt x="174" y="13"/>
                      <a:pt x="165" y="12"/>
                      <a:pt x="165" y="18"/>
                    </a:cubicBezTo>
                    <a:cubicBezTo>
                      <a:pt x="166" y="24"/>
                      <a:pt x="160" y="22"/>
                      <a:pt x="161" y="25"/>
                    </a:cubicBezTo>
                    <a:cubicBezTo>
                      <a:pt x="161" y="29"/>
                      <a:pt x="158" y="29"/>
                      <a:pt x="158" y="33"/>
                    </a:cubicBezTo>
                    <a:cubicBezTo>
                      <a:pt x="159" y="37"/>
                      <a:pt x="156" y="35"/>
                      <a:pt x="151" y="38"/>
                    </a:cubicBezTo>
                    <a:cubicBezTo>
                      <a:pt x="146" y="40"/>
                      <a:pt x="148" y="36"/>
                      <a:pt x="144" y="36"/>
                    </a:cubicBezTo>
                    <a:cubicBezTo>
                      <a:pt x="139" y="36"/>
                      <a:pt x="138" y="39"/>
                      <a:pt x="135" y="40"/>
                    </a:cubicBezTo>
                    <a:cubicBezTo>
                      <a:pt x="133" y="41"/>
                      <a:pt x="127" y="39"/>
                      <a:pt x="125" y="41"/>
                    </a:cubicBezTo>
                    <a:cubicBezTo>
                      <a:pt x="123" y="42"/>
                      <a:pt x="120" y="37"/>
                      <a:pt x="118" y="37"/>
                    </a:cubicBezTo>
                    <a:cubicBezTo>
                      <a:pt x="117" y="37"/>
                      <a:pt x="116" y="35"/>
                      <a:pt x="116" y="32"/>
                    </a:cubicBezTo>
                    <a:cubicBezTo>
                      <a:pt x="116" y="32"/>
                      <a:pt x="115" y="32"/>
                      <a:pt x="115" y="32"/>
                    </a:cubicBezTo>
                    <a:cubicBezTo>
                      <a:pt x="112" y="32"/>
                      <a:pt x="107" y="40"/>
                      <a:pt x="110" y="43"/>
                    </a:cubicBezTo>
                    <a:cubicBezTo>
                      <a:pt x="113" y="46"/>
                      <a:pt x="112" y="52"/>
                      <a:pt x="114" y="54"/>
                    </a:cubicBezTo>
                    <a:cubicBezTo>
                      <a:pt x="116" y="57"/>
                      <a:pt x="121" y="57"/>
                      <a:pt x="121" y="62"/>
                    </a:cubicBezTo>
                    <a:cubicBezTo>
                      <a:pt x="121" y="67"/>
                      <a:pt x="125" y="75"/>
                      <a:pt x="129" y="73"/>
                    </a:cubicBezTo>
                    <a:cubicBezTo>
                      <a:pt x="132" y="71"/>
                      <a:pt x="134" y="74"/>
                      <a:pt x="135" y="76"/>
                    </a:cubicBezTo>
                    <a:cubicBezTo>
                      <a:pt x="136" y="78"/>
                      <a:pt x="143" y="75"/>
                      <a:pt x="146" y="75"/>
                    </a:cubicBezTo>
                    <a:cubicBezTo>
                      <a:pt x="148" y="75"/>
                      <a:pt x="155" y="77"/>
                      <a:pt x="156" y="80"/>
                    </a:cubicBezTo>
                    <a:cubicBezTo>
                      <a:pt x="156" y="83"/>
                      <a:pt x="163" y="80"/>
                      <a:pt x="168" y="78"/>
                    </a:cubicBezTo>
                    <a:cubicBezTo>
                      <a:pt x="172" y="76"/>
                      <a:pt x="169" y="63"/>
                      <a:pt x="174" y="60"/>
                    </a:cubicBezTo>
                    <a:close/>
                    <a:moveTo>
                      <a:pt x="192" y="127"/>
                    </a:moveTo>
                    <a:cubicBezTo>
                      <a:pt x="193" y="129"/>
                      <a:pt x="197" y="129"/>
                      <a:pt x="199" y="130"/>
                    </a:cubicBezTo>
                    <a:cubicBezTo>
                      <a:pt x="200" y="132"/>
                      <a:pt x="206" y="135"/>
                      <a:pt x="206" y="131"/>
                    </a:cubicBezTo>
                    <a:cubicBezTo>
                      <a:pt x="206" y="127"/>
                      <a:pt x="190" y="124"/>
                      <a:pt x="192" y="127"/>
                    </a:cubicBezTo>
                    <a:close/>
                    <a:moveTo>
                      <a:pt x="180" y="115"/>
                    </a:moveTo>
                    <a:cubicBezTo>
                      <a:pt x="179" y="117"/>
                      <a:pt x="175" y="118"/>
                      <a:pt x="172" y="116"/>
                    </a:cubicBezTo>
                    <a:cubicBezTo>
                      <a:pt x="170" y="114"/>
                      <a:pt x="167" y="118"/>
                      <a:pt x="168" y="120"/>
                    </a:cubicBezTo>
                    <a:cubicBezTo>
                      <a:pt x="169" y="121"/>
                      <a:pt x="174" y="125"/>
                      <a:pt x="180" y="122"/>
                    </a:cubicBezTo>
                    <a:cubicBezTo>
                      <a:pt x="186" y="119"/>
                      <a:pt x="190" y="122"/>
                      <a:pt x="192" y="119"/>
                    </a:cubicBezTo>
                    <a:cubicBezTo>
                      <a:pt x="193" y="116"/>
                      <a:pt x="181" y="113"/>
                      <a:pt x="180" y="1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0" name="Freeform 178">
                <a:extLst>
                  <a:ext uri="{FF2B5EF4-FFF2-40B4-BE49-F238E27FC236}">
                    <a16:creationId xmlns:a16="http://schemas.microsoft.com/office/drawing/2014/main" id="{A56DF3C5-E0A6-4416-83FD-9ADCF71EF5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0806" y="4242875"/>
                <a:ext cx="61482" cy="26349"/>
              </a:xfrm>
              <a:custGeom>
                <a:avLst/>
                <a:gdLst>
                  <a:gd name="T0" fmla="*/ 3 w 27"/>
                  <a:gd name="T1" fmla="*/ 9 h 11"/>
                  <a:gd name="T2" fmla="*/ 0 w 27"/>
                  <a:gd name="T3" fmla="*/ 9 h 11"/>
                  <a:gd name="T4" fmla="*/ 3 w 27"/>
                  <a:gd name="T5" fmla="*/ 11 h 11"/>
                  <a:gd name="T6" fmla="*/ 4 w 27"/>
                  <a:gd name="T7" fmla="*/ 8 h 11"/>
                  <a:gd name="T8" fmla="*/ 3 w 27"/>
                  <a:gd name="T9" fmla="*/ 9 h 11"/>
                  <a:gd name="T10" fmla="*/ 3 w 27"/>
                  <a:gd name="T11" fmla="*/ 9 h 11"/>
                  <a:gd name="T12" fmla="*/ 14 w 27"/>
                  <a:gd name="T13" fmla="*/ 2 h 11"/>
                  <a:gd name="T14" fmla="*/ 8 w 27"/>
                  <a:gd name="T15" fmla="*/ 7 h 11"/>
                  <a:gd name="T16" fmla="*/ 7 w 27"/>
                  <a:gd name="T17" fmla="*/ 7 h 11"/>
                  <a:gd name="T18" fmla="*/ 9 w 27"/>
                  <a:gd name="T19" fmla="*/ 10 h 11"/>
                  <a:gd name="T20" fmla="*/ 26 w 27"/>
                  <a:gd name="T21" fmla="*/ 2 h 11"/>
                  <a:gd name="T22" fmla="*/ 14 w 27"/>
                  <a:gd name="T2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11">
                    <a:moveTo>
                      <a:pt x="3" y="9"/>
                    </a:moveTo>
                    <a:cubicBezTo>
                      <a:pt x="2" y="9"/>
                      <a:pt x="1" y="9"/>
                      <a:pt x="0" y="9"/>
                    </a:cubicBezTo>
                    <a:cubicBezTo>
                      <a:pt x="1" y="10"/>
                      <a:pt x="2" y="11"/>
                      <a:pt x="3" y="11"/>
                    </a:cubicBezTo>
                    <a:cubicBezTo>
                      <a:pt x="4" y="10"/>
                      <a:pt x="4" y="9"/>
                      <a:pt x="4" y="8"/>
                    </a:cubicBezTo>
                    <a:cubicBezTo>
                      <a:pt x="4" y="8"/>
                      <a:pt x="4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lose/>
                    <a:moveTo>
                      <a:pt x="14" y="2"/>
                    </a:moveTo>
                    <a:cubicBezTo>
                      <a:pt x="11" y="2"/>
                      <a:pt x="10" y="5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9" y="9"/>
                      <a:pt x="9" y="10"/>
                    </a:cubicBezTo>
                    <a:cubicBezTo>
                      <a:pt x="14" y="7"/>
                      <a:pt x="26" y="4"/>
                      <a:pt x="26" y="2"/>
                    </a:cubicBezTo>
                    <a:cubicBezTo>
                      <a:pt x="27" y="0"/>
                      <a:pt x="19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1" name="Freeform 179">
                <a:extLst>
                  <a:ext uri="{FF2B5EF4-FFF2-40B4-BE49-F238E27FC236}">
                    <a16:creationId xmlns:a16="http://schemas.microsoft.com/office/drawing/2014/main" id="{F8BD9548-D375-4F70-89F0-970DAC6889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5187" y="3136207"/>
                <a:ext cx="214558" cy="233379"/>
              </a:xfrm>
              <a:custGeom>
                <a:avLst/>
                <a:gdLst>
                  <a:gd name="T0" fmla="*/ 65 w 93"/>
                  <a:gd name="T1" fmla="*/ 87 h 101"/>
                  <a:gd name="T2" fmla="*/ 55 w 93"/>
                  <a:gd name="T3" fmla="*/ 87 h 101"/>
                  <a:gd name="T4" fmla="*/ 48 w 93"/>
                  <a:gd name="T5" fmla="*/ 90 h 101"/>
                  <a:gd name="T6" fmla="*/ 57 w 93"/>
                  <a:gd name="T7" fmla="*/ 95 h 101"/>
                  <a:gd name="T8" fmla="*/ 66 w 93"/>
                  <a:gd name="T9" fmla="*/ 101 h 101"/>
                  <a:gd name="T10" fmla="*/ 68 w 93"/>
                  <a:gd name="T11" fmla="*/ 95 h 101"/>
                  <a:gd name="T12" fmla="*/ 71 w 93"/>
                  <a:gd name="T13" fmla="*/ 88 h 101"/>
                  <a:gd name="T14" fmla="*/ 65 w 93"/>
                  <a:gd name="T15" fmla="*/ 87 h 101"/>
                  <a:gd name="T16" fmla="*/ 19 w 93"/>
                  <a:gd name="T17" fmla="*/ 60 h 101"/>
                  <a:gd name="T18" fmla="*/ 13 w 93"/>
                  <a:gd name="T19" fmla="*/ 62 h 101"/>
                  <a:gd name="T20" fmla="*/ 16 w 93"/>
                  <a:gd name="T21" fmla="*/ 72 h 101"/>
                  <a:gd name="T22" fmla="*/ 19 w 93"/>
                  <a:gd name="T23" fmla="*/ 80 h 101"/>
                  <a:gd name="T24" fmla="*/ 25 w 93"/>
                  <a:gd name="T25" fmla="*/ 76 h 101"/>
                  <a:gd name="T26" fmla="*/ 26 w 93"/>
                  <a:gd name="T27" fmla="*/ 63 h 101"/>
                  <a:gd name="T28" fmla="*/ 19 w 93"/>
                  <a:gd name="T29" fmla="*/ 60 h 101"/>
                  <a:gd name="T30" fmla="*/ 77 w 93"/>
                  <a:gd name="T31" fmla="*/ 56 h 101"/>
                  <a:gd name="T32" fmla="*/ 71 w 93"/>
                  <a:gd name="T33" fmla="*/ 52 h 101"/>
                  <a:gd name="T34" fmla="*/ 59 w 93"/>
                  <a:gd name="T35" fmla="*/ 39 h 101"/>
                  <a:gd name="T36" fmla="*/ 47 w 93"/>
                  <a:gd name="T37" fmla="*/ 27 h 101"/>
                  <a:gd name="T38" fmla="*/ 47 w 93"/>
                  <a:gd name="T39" fmla="*/ 19 h 101"/>
                  <a:gd name="T40" fmla="*/ 51 w 93"/>
                  <a:gd name="T41" fmla="*/ 15 h 101"/>
                  <a:gd name="T42" fmla="*/ 51 w 93"/>
                  <a:gd name="T43" fmla="*/ 4 h 101"/>
                  <a:gd name="T44" fmla="*/ 47 w 93"/>
                  <a:gd name="T45" fmla="*/ 3 h 101"/>
                  <a:gd name="T46" fmla="*/ 46 w 93"/>
                  <a:gd name="T47" fmla="*/ 0 h 101"/>
                  <a:gd name="T48" fmla="*/ 39 w 93"/>
                  <a:gd name="T49" fmla="*/ 1 h 101"/>
                  <a:gd name="T50" fmla="*/ 34 w 93"/>
                  <a:gd name="T51" fmla="*/ 2 h 101"/>
                  <a:gd name="T52" fmla="*/ 33 w 93"/>
                  <a:gd name="T53" fmla="*/ 2 h 101"/>
                  <a:gd name="T54" fmla="*/ 32 w 93"/>
                  <a:gd name="T55" fmla="*/ 3 h 101"/>
                  <a:gd name="T56" fmla="*/ 31 w 93"/>
                  <a:gd name="T57" fmla="*/ 5 h 101"/>
                  <a:gd name="T58" fmla="*/ 28 w 93"/>
                  <a:gd name="T59" fmla="*/ 6 h 101"/>
                  <a:gd name="T60" fmla="*/ 24 w 93"/>
                  <a:gd name="T61" fmla="*/ 7 h 101"/>
                  <a:gd name="T62" fmla="*/ 22 w 93"/>
                  <a:gd name="T63" fmla="*/ 9 h 101"/>
                  <a:gd name="T64" fmla="*/ 19 w 93"/>
                  <a:gd name="T65" fmla="*/ 12 h 101"/>
                  <a:gd name="T66" fmla="*/ 15 w 93"/>
                  <a:gd name="T67" fmla="*/ 6 h 101"/>
                  <a:gd name="T68" fmla="*/ 11 w 93"/>
                  <a:gd name="T69" fmla="*/ 12 h 101"/>
                  <a:gd name="T70" fmla="*/ 4 w 93"/>
                  <a:gd name="T71" fmla="*/ 12 h 101"/>
                  <a:gd name="T72" fmla="*/ 5 w 93"/>
                  <a:gd name="T73" fmla="*/ 16 h 101"/>
                  <a:gd name="T74" fmla="*/ 3 w 93"/>
                  <a:gd name="T75" fmla="*/ 19 h 101"/>
                  <a:gd name="T76" fmla="*/ 2 w 93"/>
                  <a:gd name="T77" fmla="*/ 21 h 101"/>
                  <a:gd name="T78" fmla="*/ 4 w 93"/>
                  <a:gd name="T79" fmla="*/ 25 h 101"/>
                  <a:gd name="T80" fmla="*/ 6 w 93"/>
                  <a:gd name="T81" fmla="*/ 29 h 101"/>
                  <a:gd name="T82" fmla="*/ 10 w 93"/>
                  <a:gd name="T83" fmla="*/ 31 h 101"/>
                  <a:gd name="T84" fmla="*/ 9 w 93"/>
                  <a:gd name="T85" fmla="*/ 33 h 101"/>
                  <a:gd name="T86" fmla="*/ 13 w 93"/>
                  <a:gd name="T87" fmla="*/ 32 h 101"/>
                  <a:gd name="T88" fmla="*/ 18 w 93"/>
                  <a:gd name="T89" fmla="*/ 27 h 101"/>
                  <a:gd name="T90" fmla="*/ 29 w 93"/>
                  <a:gd name="T91" fmla="*/ 32 h 101"/>
                  <a:gd name="T92" fmla="*/ 32 w 93"/>
                  <a:gd name="T93" fmla="*/ 37 h 101"/>
                  <a:gd name="T94" fmla="*/ 40 w 93"/>
                  <a:gd name="T95" fmla="*/ 47 h 101"/>
                  <a:gd name="T96" fmla="*/ 50 w 93"/>
                  <a:gd name="T97" fmla="*/ 56 h 101"/>
                  <a:gd name="T98" fmla="*/ 58 w 93"/>
                  <a:gd name="T99" fmla="*/ 59 h 101"/>
                  <a:gd name="T100" fmla="*/ 65 w 93"/>
                  <a:gd name="T101" fmla="*/ 64 h 101"/>
                  <a:gd name="T102" fmla="*/ 71 w 93"/>
                  <a:gd name="T103" fmla="*/ 69 h 101"/>
                  <a:gd name="T104" fmla="*/ 74 w 93"/>
                  <a:gd name="T105" fmla="*/ 73 h 101"/>
                  <a:gd name="T106" fmla="*/ 74 w 93"/>
                  <a:gd name="T107" fmla="*/ 82 h 101"/>
                  <a:gd name="T108" fmla="*/ 74 w 93"/>
                  <a:gd name="T109" fmla="*/ 89 h 101"/>
                  <a:gd name="T110" fmla="*/ 78 w 93"/>
                  <a:gd name="T111" fmla="*/ 82 h 101"/>
                  <a:gd name="T112" fmla="*/ 83 w 93"/>
                  <a:gd name="T113" fmla="*/ 77 h 101"/>
                  <a:gd name="T114" fmla="*/ 79 w 93"/>
                  <a:gd name="T115" fmla="*/ 71 h 101"/>
                  <a:gd name="T116" fmla="*/ 87 w 93"/>
                  <a:gd name="T117" fmla="*/ 67 h 101"/>
                  <a:gd name="T118" fmla="*/ 93 w 93"/>
                  <a:gd name="T119" fmla="*/ 68 h 101"/>
                  <a:gd name="T120" fmla="*/ 77 w 93"/>
                  <a:gd name="T121" fmla="*/ 5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3" h="101">
                    <a:moveTo>
                      <a:pt x="65" y="87"/>
                    </a:moveTo>
                    <a:cubicBezTo>
                      <a:pt x="60" y="88"/>
                      <a:pt x="58" y="89"/>
                      <a:pt x="55" y="87"/>
                    </a:cubicBezTo>
                    <a:cubicBezTo>
                      <a:pt x="52" y="86"/>
                      <a:pt x="48" y="89"/>
                      <a:pt x="48" y="90"/>
                    </a:cubicBezTo>
                    <a:cubicBezTo>
                      <a:pt x="49" y="92"/>
                      <a:pt x="51" y="93"/>
                      <a:pt x="57" y="95"/>
                    </a:cubicBezTo>
                    <a:cubicBezTo>
                      <a:pt x="63" y="97"/>
                      <a:pt x="63" y="101"/>
                      <a:pt x="66" y="101"/>
                    </a:cubicBezTo>
                    <a:cubicBezTo>
                      <a:pt x="68" y="101"/>
                      <a:pt x="69" y="98"/>
                      <a:pt x="68" y="95"/>
                    </a:cubicBezTo>
                    <a:cubicBezTo>
                      <a:pt x="67" y="92"/>
                      <a:pt x="71" y="88"/>
                      <a:pt x="71" y="88"/>
                    </a:cubicBezTo>
                    <a:cubicBezTo>
                      <a:pt x="72" y="87"/>
                      <a:pt x="70" y="86"/>
                      <a:pt x="65" y="87"/>
                    </a:cubicBezTo>
                    <a:close/>
                    <a:moveTo>
                      <a:pt x="19" y="60"/>
                    </a:moveTo>
                    <a:cubicBezTo>
                      <a:pt x="16" y="63"/>
                      <a:pt x="14" y="60"/>
                      <a:pt x="13" y="62"/>
                    </a:cubicBezTo>
                    <a:cubicBezTo>
                      <a:pt x="12" y="64"/>
                      <a:pt x="17" y="67"/>
                      <a:pt x="16" y="72"/>
                    </a:cubicBezTo>
                    <a:cubicBezTo>
                      <a:pt x="15" y="77"/>
                      <a:pt x="17" y="83"/>
                      <a:pt x="19" y="80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6" y="74"/>
                      <a:pt x="25" y="67"/>
                      <a:pt x="26" y="63"/>
                    </a:cubicBezTo>
                    <a:cubicBezTo>
                      <a:pt x="27" y="60"/>
                      <a:pt x="21" y="58"/>
                      <a:pt x="19" y="60"/>
                    </a:cubicBezTo>
                    <a:close/>
                    <a:moveTo>
                      <a:pt x="77" y="56"/>
                    </a:moveTo>
                    <a:cubicBezTo>
                      <a:pt x="74" y="55"/>
                      <a:pt x="76" y="52"/>
                      <a:pt x="71" y="52"/>
                    </a:cubicBezTo>
                    <a:cubicBezTo>
                      <a:pt x="66" y="52"/>
                      <a:pt x="60" y="46"/>
                      <a:pt x="59" y="39"/>
                    </a:cubicBezTo>
                    <a:cubicBezTo>
                      <a:pt x="57" y="32"/>
                      <a:pt x="49" y="32"/>
                      <a:pt x="47" y="27"/>
                    </a:cubicBezTo>
                    <a:cubicBezTo>
                      <a:pt x="45" y="23"/>
                      <a:pt x="49" y="23"/>
                      <a:pt x="47" y="19"/>
                    </a:cubicBezTo>
                    <a:cubicBezTo>
                      <a:pt x="47" y="17"/>
                      <a:pt x="49" y="16"/>
                      <a:pt x="51" y="15"/>
                    </a:cubicBezTo>
                    <a:cubicBezTo>
                      <a:pt x="51" y="11"/>
                      <a:pt x="51" y="7"/>
                      <a:pt x="51" y="4"/>
                    </a:cubicBezTo>
                    <a:cubicBezTo>
                      <a:pt x="50" y="4"/>
                      <a:pt x="48" y="4"/>
                      <a:pt x="47" y="3"/>
                    </a:cubicBezTo>
                    <a:cubicBezTo>
                      <a:pt x="46" y="3"/>
                      <a:pt x="46" y="0"/>
                      <a:pt x="46" y="0"/>
                    </a:cubicBezTo>
                    <a:cubicBezTo>
                      <a:pt x="45" y="0"/>
                      <a:pt x="40" y="0"/>
                      <a:pt x="39" y="1"/>
                    </a:cubicBezTo>
                    <a:cubicBezTo>
                      <a:pt x="38" y="2"/>
                      <a:pt x="36" y="3"/>
                      <a:pt x="34" y="2"/>
                    </a:cubicBezTo>
                    <a:cubicBezTo>
                      <a:pt x="34" y="2"/>
                      <a:pt x="34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5"/>
                      <a:pt x="31" y="5"/>
                    </a:cubicBezTo>
                    <a:cubicBezTo>
                      <a:pt x="30" y="5"/>
                      <a:pt x="28" y="4"/>
                      <a:pt x="28" y="6"/>
                    </a:cubicBezTo>
                    <a:cubicBezTo>
                      <a:pt x="28" y="8"/>
                      <a:pt x="26" y="7"/>
                      <a:pt x="24" y="7"/>
                    </a:cubicBezTo>
                    <a:cubicBezTo>
                      <a:pt x="23" y="7"/>
                      <a:pt x="22" y="7"/>
                      <a:pt x="22" y="9"/>
                    </a:cubicBezTo>
                    <a:cubicBezTo>
                      <a:pt x="22" y="10"/>
                      <a:pt x="21" y="13"/>
                      <a:pt x="19" y="12"/>
                    </a:cubicBezTo>
                    <a:cubicBezTo>
                      <a:pt x="18" y="10"/>
                      <a:pt x="16" y="6"/>
                      <a:pt x="15" y="6"/>
                    </a:cubicBezTo>
                    <a:cubicBezTo>
                      <a:pt x="14" y="7"/>
                      <a:pt x="13" y="12"/>
                      <a:pt x="11" y="12"/>
                    </a:cubicBezTo>
                    <a:cubicBezTo>
                      <a:pt x="10" y="12"/>
                      <a:pt x="6" y="12"/>
                      <a:pt x="4" y="12"/>
                    </a:cubicBezTo>
                    <a:cubicBezTo>
                      <a:pt x="3" y="14"/>
                      <a:pt x="4" y="16"/>
                      <a:pt x="5" y="16"/>
                    </a:cubicBezTo>
                    <a:cubicBezTo>
                      <a:pt x="6" y="17"/>
                      <a:pt x="4" y="19"/>
                      <a:pt x="3" y="19"/>
                    </a:cubicBezTo>
                    <a:cubicBezTo>
                      <a:pt x="2" y="20"/>
                      <a:pt x="0" y="19"/>
                      <a:pt x="2" y="21"/>
                    </a:cubicBezTo>
                    <a:cubicBezTo>
                      <a:pt x="3" y="23"/>
                      <a:pt x="5" y="23"/>
                      <a:pt x="4" y="25"/>
                    </a:cubicBezTo>
                    <a:cubicBezTo>
                      <a:pt x="3" y="27"/>
                      <a:pt x="4" y="29"/>
                      <a:pt x="6" y="29"/>
                    </a:cubicBezTo>
                    <a:cubicBezTo>
                      <a:pt x="8" y="29"/>
                      <a:pt x="10" y="29"/>
                      <a:pt x="10" y="31"/>
                    </a:cubicBezTo>
                    <a:cubicBezTo>
                      <a:pt x="9" y="31"/>
                      <a:pt x="9" y="32"/>
                      <a:pt x="9" y="33"/>
                    </a:cubicBezTo>
                    <a:cubicBezTo>
                      <a:pt x="10" y="33"/>
                      <a:pt x="11" y="33"/>
                      <a:pt x="13" y="32"/>
                    </a:cubicBezTo>
                    <a:cubicBezTo>
                      <a:pt x="15" y="31"/>
                      <a:pt x="14" y="29"/>
                      <a:pt x="18" y="27"/>
                    </a:cubicBezTo>
                    <a:cubicBezTo>
                      <a:pt x="22" y="26"/>
                      <a:pt x="28" y="30"/>
                      <a:pt x="29" y="32"/>
                    </a:cubicBezTo>
                    <a:cubicBezTo>
                      <a:pt x="31" y="35"/>
                      <a:pt x="32" y="35"/>
                      <a:pt x="32" y="37"/>
                    </a:cubicBezTo>
                    <a:cubicBezTo>
                      <a:pt x="32" y="39"/>
                      <a:pt x="34" y="43"/>
                      <a:pt x="40" y="47"/>
                    </a:cubicBezTo>
                    <a:cubicBezTo>
                      <a:pt x="45" y="50"/>
                      <a:pt x="47" y="54"/>
                      <a:pt x="50" y="56"/>
                    </a:cubicBezTo>
                    <a:cubicBezTo>
                      <a:pt x="53" y="58"/>
                      <a:pt x="56" y="57"/>
                      <a:pt x="58" y="59"/>
                    </a:cubicBezTo>
                    <a:cubicBezTo>
                      <a:pt x="60" y="61"/>
                      <a:pt x="62" y="63"/>
                      <a:pt x="65" y="64"/>
                    </a:cubicBezTo>
                    <a:cubicBezTo>
                      <a:pt x="68" y="65"/>
                      <a:pt x="68" y="68"/>
                      <a:pt x="71" y="69"/>
                    </a:cubicBezTo>
                    <a:cubicBezTo>
                      <a:pt x="74" y="69"/>
                      <a:pt x="72" y="71"/>
                      <a:pt x="74" y="73"/>
                    </a:cubicBezTo>
                    <a:cubicBezTo>
                      <a:pt x="75" y="76"/>
                      <a:pt x="76" y="80"/>
                      <a:pt x="74" y="82"/>
                    </a:cubicBezTo>
                    <a:cubicBezTo>
                      <a:pt x="72" y="85"/>
                      <a:pt x="73" y="89"/>
                      <a:pt x="74" y="89"/>
                    </a:cubicBezTo>
                    <a:cubicBezTo>
                      <a:pt x="75" y="89"/>
                      <a:pt x="78" y="84"/>
                      <a:pt x="78" y="82"/>
                    </a:cubicBezTo>
                    <a:cubicBezTo>
                      <a:pt x="79" y="80"/>
                      <a:pt x="81" y="80"/>
                      <a:pt x="83" y="77"/>
                    </a:cubicBezTo>
                    <a:cubicBezTo>
                      <a:pt x="85" y="75"/>
                      <a:pt x="80" y="74"/>
                      <a:pt x="79" y="71"/>
                    </a:cubicBezTo>
                    <a:cubicBezTo>
                      <a:pt x="78" y="68"/>
                      <a:pt x="83" y="65"/>
                      <a:pt x="87" y="67"/>
                    </a:cubicBezTo>
                    <a:cubicBezTo>
                      <a:pt x="91" y="70"/>
                      <a:pt x="93" y="72"/>
                      <a:pt x="93" y="68"/>
                    </a:cubicBezTo>
                    <a:cubicBezTo>
                      <a:pt x="93" y="64"/>
                      <a:pt x="80" y="58"/>
                      <a:pt x="77" y="5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2" name="Freeform 180">
                <a:extLst>
                  <a:ext uri="{FF2B5EF4-FFF2-40B4-BE49-F238E27FC236}">
                    <a16:creationId xmlns:a16="http://schemas.microsoft.com/office/drawing/2014/main" id="{0662A772-E77E-4CDD-A885-FC3BA5B817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9745" y="3221528"/>
                <a:ext cx="22585" cy="30113"/>
              </a:xfrm>
              <a:custGeom>
                <a:avLst/>
                <a:gdLst>
                  <a:gd name="T0" fmla="*/ 4 w 10"/>
                  <a:gd name="T1" fmla="*/ 0 h 13"/>
                  <a:gd name="T2" fmla="*/ 0 w 10"/>
                  <a:gd name="T3" fmla="*/ 6 h 13"/>
                  <a:gd name="T4" fmla="*/ 0 w 10"/>
                  <a:gd name="T5" fmla="*/ 8 h 13"/>
                  <a:gd name="T6" fmla="*/ 6 w 10"/>
                  <a:gd name="T7" fmla="*/ 13 h 13"/>
                  <a:gd name="T8" fmla="*/ 6 w 10"/>
                  <a:gd name="T9" fmla="*/ 13 h 13"/>
                  <a:gd name="T10" fmla="*/ 10 w 10"/>
                  <a:gd name="T11" fmla="*/ 7 h 13"/>
                  <a:gd name="T12" fmla="*/ 4 w 10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3">
                    <a:moveTo>
                      <a:pt x="4" y="0"/>
                    </a:moveTo>
                    <a:cubicBezTo>
                      <a:pt x="2" y="2"/>
                      <a:pt x="0" y="5"/>
                      <a:pt x="0" y="6"/>
                    </a:cubicBezTo>
                    <a:cubicBezTo>
                      <a:pt x="1" y="6"/>
                      <a:pt x="0" y="7"/>
                      <a:pt x="0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0"/>
                      <a:pt x="9" y="7"/>
                      <a:pt x="10" y="7"/>
                    </a:cubicBezTo>
                    <a:cubicBezTo>
                      <a:pt x="8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3" name="Freeform 181">
                <a:extLst>
                  <a:ext uri="{FF2B5EF4-FFF2-40B4-BE49-F238E27FC236}">
                    <a16:creationId xmlns:a16="http://schemas.microsoft.com/office/drawing/2014/main" id="{9FE2EFE4-65E3-47E2-947A-6DBBD8024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6019" y="3155028"/>
                <a:ext cx="76538" cy="92850"/>
              </a:xfrm>
              <a:custGeom>
                <a:avLst/>
                <a:gdLst>
                  <a:gd name="T0" fmla="*/ 29 w 33"/>
                  <a:gd name="T1" fmla="*/ 27 h 40"/>
                  <a:gd name="T2" fmla="*/ 29 w 33"/>
                  <a:gd name="T3" fmla="*/ 21 h 40"/>
                  <a:gd name="T4" fmla="*/ 29 w 33"/>
                  <a:gd name="T5" fmla="*/ 17 h 40"/>
                  <a:gd name="T6" fmla="*/ 20 w 33"/>
                  <a:gd name="T7" fmla="*/ 14 h 40"/>
                  <a:gd name="T8" fmla="*/ 19 w 33"/>
                  <a:gd name="T9" fmla="*/ 9 h 40"/>
                  <a:gd name="T10" fmla="*/ 16 w 33"/>
                  <a:gd name="T11" fmla="*/ 7 h 40"/>
                  <a:gd name="T12" fmla="*/ 13 w 33"/>
                  <a:gd name="T13" fmla="*/ 2 h 40"/>
                  <a:gd name="T14" fmla="*/ 14 w 33"/>
                  <a:gd name="T15" fmla="*/ 2 h 40"/>
                  <a:gd name="T16" fmla="*/ 11 w 33"/>
                  <a:gd name="T17" fmla="*/ 1 h 40"/>
                  <a:gd name="T18" fmla="*/ 8 w 33"/>
                  <a:gd name="T19" fmla="*/ 0 h 40"/>
                  <a:gd name="T20" fmla="*/ 0 w 33"/>
                  <a:gd name="T21" fmla="*/ 3 h 40"/>
                  <a:gd name="T22" fmla="*/ 2 w 33"/>
                  <a:gd name="T23" fmla="*/ 8 h 40"/>
                  <a:gd name="T24" fmla="*/ 4 w 33"/>
                  <a:gd name="T25" fmla="*/ 13 h 40"/>
                  <a:gd name="T26" fmla="*/ 4 w 33"/>
                  <a:gd name="T27" fmla="*/ 26 h 40"/>
                  <a:gd name="T28" fmla="*/ 1 w 33"/>
                  <a:gd name="T29" fmla="*/ 29 h 40"/>
                  <a:gd name="T30" fmla="*/ 7 w 33"/>
                  <a:gd name="T31" fmla="*/ 36 h 40"/>
                  <a:gd name="T32" fmla="*/ 7 w 33"/>
                  <a:gd name="T33" fmla="*/ 36 h 40"/>
                  <a:gd name="T34" fmla="*/ 15 w 33"/>
                  <a:gd name="T35" fmla="*/ 40 h 40"/>
                  <a:gd name="T36" fmla="*/ 28 w 33"/>
                  <a:gd name="T37" fmla="*/ 38 h 40"/>
                  <a:gd name="T38" fmla="*/ 29 w 33"/>
                  <a:gd name="T39" fmla="*/ 35 h 40"/>
                  <a:gd name="T40" fmla="*/ 31 w 33"/>
                  <a:gd name="T41" fmla="*/ 32 h 40"/>
                  <a:gd name="T42" fmla="*/ 29 w 33"/>
                  <a:gd name="T43" fmla="*/ 2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40">
                    <a:moveTo>
                      <a:pt x="29" y="27"/>
                    </a:moveTo>
                    <a:cubicBezTo>
                      <a:pt x="27" y="25"/>
                      <a:pt x="27" y="23"/>
                      <a:pt x="29" y="21"/>
                    </a:cubicBezTo>
                    <a:cubicBezTo>
                      <a:pt x="30" y="20"/>
                      <a:pt x="29" y="19"/>
                      <a:pt x="29" y="17"/>
                    </a:cubicBezTo>
                    <a:cubicBezTo>
                      <a:pt x="29" y="15"/>
                      <a:pt x="21" y="15"/>
                      <a:pt x="20" y="14"/>
                    </a:cubicBezTo>
                    <a:cubicBezTo>
                      <a:pt x="19" y="14"/>
                      <a:pt x="21" y="9"/>
                      <a:pt x="19" y="9"/>
                    </a:cubicBezTo>
                    <a:cubicBezTo>
                      <a:pt x="17" y="9"/>
                      <a:pt x="16" y="8"/>
                      <a:pt x="16" y="7"/>
                    </a:cubicBezTo>
                    <a:cubicBezTo>
                      <a:pt x="16" y="5"/>
                      <a:pt x="13" y="3"/>
                      <a:pt x="13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3" y="1"/>
                      <a:pt x="12" y="1"/>
                      <a:pt x="11" y="1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2"/>
                      <a:pt x="0" y="3"/>
                    </a:cubicBezTo>
                    <a:cubicBezTo>
                      <a:pt x="0" y="5"/>
                      <a:pt x="0" y="7"/>
                      <a:pt x="2" y="8"/>
                    </a:cubicBezTo>
                    <a:cubicBezTo>
                      <a:pt x="4" y="9"/>
                      <a:pt x="3" y="11"/>
                      <a:pt x="4" y="13"/>
                    </a:cubicBezTo>
                    <a:cubicBezTo>
                      <a:pt x="5" y="16"/>
                      <a:pt x="5" y="26"/>
                      <a:pt x="4" y="26"/>
                    </a:cubicBezTo>
                    <a:cubicBezTo>
                      <a:pt x="3" y="26"/>
                      <a:pt x="2" y="27"/>
                      <a:pt x="1" y="29"/>
                    </a:cubicBezTo>
                    <a:cubicBezTo>
                      <a:pt x="2" y="31"/>
                      <a:pt x="5" y="34"/>
                      <a:pt x="7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9" y="36"/>
                      <a:pt x="15" y="40"/>
                      <a:pt x="15" y="40"/>
                    </a:cubicBezTo>
                    <a:cubicBezTo>
                      <a:pt x="15" y="40"/>
                      <a:pt x="23" y="39"/>
                      <a:pt x="28" y="38"/>
                    </a:cubicBezTo>
                    <a:cubicBezTo>
                      <a:pt x="28" y="37"/>
                      <a:pt x="29" y="36"/>
                      <a:pt x="29" y="35"/>
                    </a:cubicBezTo>
                    <a:cubicBezTo>
                      <a:pt x="28" y="34"/>
                      <a:pt x="30" y="32"/>
                      <a:pt x="31" y="32"/>
                    </a:cubicBezTo>
                    <a:cubicBezTo>
                      <a:pt x="33" y="32"/>
                      <a:pt x="31" y="29"/>
                      <a:pt x="29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B31608B-6C61-4FCE-8E47-19B88988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54" name="Text Placeholder 553">
            <a:extLst>
              <a:ext uri="{FF2B5EF4-FFF2-40B4-BE49-F238E27FC236}">
                <a16:creationId xmlns:a16="http://schemas.microsoft.com/office/drawing/2014/main" id="{837B16FC-1A13-4F19-B156-BBBF820F80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69037" y="2920945"/>
            <a:ext cx="446355" cy="538660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640080" anchor="ctr" anchorCtr="0">
            <a:noAutofit/>
          </a:bodyPr>
          <a:lstStyle>
            <a:lvl1pPr>
              <a:defRPr sz="2400" b="1"/>
            </a:lvl1pPr>
          </a:lstStyle>
          <a:p>
            <a:pPr lvl="0"/>
            <a:r>
              <a:rPr lang="en-US"/>
              <a:t>Bucharest, Romania</a:t>
            </a:r>
          </a:p>
        </p:txBody>
      </p:sp>
      <p:sp>
        <p:nvSpPr>
          <p:cNvPr id="183" name="Text Placeholder 12">
            <a:extLst>
              <a:ext uri="{FF2B5EF4-FFF2-40B4-BE49-F238E27FC236}">
                <a16:creationId xmlns:a16="http://schemas.microsoft.com/office/drawing/2014/main" id="{1F20FC42-6317-47E1-B5C1-1858D0EEA0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641249BC-643B-4CA9-8363-6912FC21535C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6BC82101-B058-4AB9-A98C-BB640AA0540A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95" name="Graphic 16">
            <a:extLst>
              <a:ext uri="{FF2B5EF4-FFF2-40B4-BE49-F238E27FC236}">
                <a16:creationId xmlns:a16="http://schemas.microsoft.com/office/drawing/2014/main" id="{35D57756-59C3-41DA-AA34-305DDC249972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2871ABBE-46A9-462B-917C-B5E1CEA096A1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97" name="Freeform: Shape 41">
              <a:extLst>
                <a:ext uri="{FF2B5EF4-FFF2-40B4-BE49-F238E27FC236}">
                  <a16:creationId xmlns:a16="http://schemas.microsoft.com/office/drawing/2014/main" id="{1BDAA0C7-6AC2-4219-B125-DB8A01DDF156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8" name="Freeform: Shape 42">
              <a:extLst>
                <a:ext uri="{FF2B5EF4-FFF2-40B4-BE49-F238E27FC236}">
                  <a16:creationId xmlns:a16="http://schemas.microsoft.com/office/drawing/2014/main" id="{3C545C6B-84BE-4B2C-8D99-679A88B10F48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9" name="Freeform: Shape 81">
              <a:extLst>
                <a:ext uri="{FF2B5EF4-FFF2-40B4-BE49-F238E27FC236}">
                  <a16:creationId xmlns:a16="http://schemas.microsoft.com/office/drawing/2014/main" id="{C6E77901-A921-4F45-B78D-4695A1C40DCD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0" name="Freeform: Shape 41">
              <a:extLst>
                <a:ext uri="{FF2B5EF4-FFF2-40B4-BE49-F238E27FC236}">
                  <a16:creationId xmlns:a16="http://schemas.microsoft.com/office/drawing/2014/main" id="{2162A28F-4B74-465B-A932-0B1BBB90E6E3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1" name="Freeform: Shape 81">
              <a:extLst>
                <a:ext uri="{FF2B5EF4-FFF2-40B4-BE49-F238E27FC236}">
                  <a16:creationId xmlns:a16="http://schemas.microsoft.com/office/drawing/2014/main" id="{14B3A904-4D3E-483C-8D73-1E35D43E1A9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92319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sktop Screen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CD9DD10-E4F9-4261-8098-2D30DE1253EC}"/>
              </a:ext>
            </a:extLst>
          </p:cNvPr>
          <p:cNvSpPr/>
          <p:nvPr userDrawn="1"/>
        </p:nvSpPr>
        <p:spPr>
          <a:xfrm>
            <a:off x="3462104" y="721778"/>
            <a:ext cx="6706959" cy="383026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2C32A2-735E-4F61-B7C3-7EDF7AB8BD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3258" y="367947"/>
            <a:ext cx="7144476" cy="6005330"/>
          </a:xfrm>
          <a:prstGeom prst="rect">
            <a:avLst/>
          </a:prstGeom>
        </p:spPr>
      </p:pic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62632" y="744721"/>
            <a:ext cx="6565726" cy="3689676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AD1263-C35A-4BDC-8A54-036B083FB63E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B7F8835-FA25-4BD5-9E52-27A8105F1CBA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0A06BD9D-C9E5-46DA-B94E-3773DE04F59F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39D155-EE25-4544-9305-C396B87D1380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0" name="Freeform: Shape 41">
              <a:extLst>
                <a:ext uri="{FF2B5EF4-FFF2-40B4-BE49-F238E27FC236}">
                  <a16:creationId xmlns:a16="http://schemas.microsoft.com/office/drawing/2014/main" id="{295FE130-F6EF-42DA-86EC-517DBF4701D9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1" name="Freeform: Shape 42">
              <a:extLst>
                <a:ext uri="{FF2B5EF4-FFF2-40B4-BE49-F238E27FC236}">
                  <a16:creationId xmlns:a16="http://schemas.microsoft.com/office/drawing/2014/main" id="{D3CD3C93-E3E2-4931-AFD8-F266020491A3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2" name="Freeform: Shape 81">
              <a:extLst>
                <a:ext uri="{FF2B5EF4-FFF2-40B4-BE49-F238E27FC236}">
                  <a16:creationId xmlns:a16="http://schemas.microsoft.com/office/drawing/2014/main" id="{1A501290-2DE8-466C-8D25-D288FA76144F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3" name="Freeform: Shape 41">
              <a:extLst>
                <a:ext uri="{FF2B5EF4-FFF2-40B4-BE49-F238E27FC236}">
                  <a16:creationId xmlns:a16="http://schemas.microsoft.com/office/drawing/2014/main" id="{7032E997-8728-46EB-BE87-C4ABFFD88737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4" name="Freeform: Shape 81">
              <a:extLst>
                <a:ext uri="{FF2B5EF4-FFF2-40B4-BE49-F238E27FC236}">
                  <a16:creationId xmlns:a16="http://schemas.microsoft.com/office/drawing/2014/main" id="{B0CFB3D0-F722-4B6D-9485-50599304701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19280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8AA178-7695-486F-AE3D-C1BB3F583729}"/>
              </a:ext>
            </a:extLst>
          </p:cNvPr>
          <p:cNvSpPr/>
          <p:nvPr userDrawn="1"/>
        </p:nvSpPr>
        <p:spPr>
          <a:xfrm>
            <a:off x="3290157" y="903594"/>
            <a:ext cx="7278996" cy="471714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D9E8F-DE34-408C-8ECF-DE7BEEA6A1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88975" y="386810"/>
            <a:ext cx="9944876" cy="5998674"/>
          </a:xfrm>
          <a:prstGeom prst="rect">
            <a:avLst/>
          </a:prstGeom>
        </p:spPr>
      </p:pic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48468" y="1095945"/>
            <a:ext cx="6997309" cy="4375936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pic>
        <p:nvPicPr>
          <p:cNvPr id="10" name="Graphic 9" hidden="1">
            <a:extLst>
              <a:ext uri="{FF2B5EF4-FFF2-40B4-BE49-F238E27FC236}">
                <a16:creationId xmlns:a16="http://schemas.microsoft.com/office/drawing/2014/main" id="{17CDA781-D5FC-4C3F-93B0-299A1CC43D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2706" y="715198"/>
            <a:ext cx="9304268" cy="53525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945077-0E94-460B-AEC2-6AA169A59062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88C18AE-24FD-4174-9C9F-652E31711C1F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ED1FF589-2058-4911-B235-46251C808136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ED8F1A-DF55-4373-A1AF-0BB681AB979F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1" name="Freeform: Shape 41">
              <a:extLst>
                <a:ext uri="{FF2B5EF4-FFF2-40B4-BE49-F238E27FC236}">
                  <a16:creationId xmlns:a16="http://schemas.microsoft.com/office/drawing/2014/main" id="{BF704692-7ED8-4734-8CC3-6EE81F8C6559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2" name="Freeform: Shape 42">
              <a:extLst>
                <a:ext uri="{FF2B5EF4-FFF2-40B4-BE49-F238E27FC236}">
                  <a16:creationId xmlns:a16="http://schemas.microsoft.com/office/drawing/2014/main" id="{DC73A71E-57FB-4CCE-9BA4-0C7150E061E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3" name="Freeform: Shape 81">
              <a:extLst>
                <a:ext uri="{FF2B5EF4-FFF2-40B4-BE49-F238E27FC236}">
                  <a16:creationId xmlns:a16="http://schemas.microsoft.com/office/drawing/2014/main" id="{08BB9E74-EFA9-4C0C-AC35-AEB701E345AB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4" name="Freeform: Shape 41">
              <a:extLst>
                <a:ext uri="{FF2B5EF4-FFF2-40B4-BE49-F238E27FC236}">
                  <a16:creationId xmlns:a16="http://schemas.microsoft.com/office/drawing/2014/main" id="{9EFF1AB5-4303-4404-9E20-E5E5A6E0DE45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5" name="Freeform: Shape 81">
              <a:extLst>
                <a:ext uri="{FF2B5EF4-FFF2-40B4-BE49-F238E27FC236}">
                  <a16:creationId xmlns:a16="http://schemas.microsoft.com/office/drawing/2014/main" id="{7A0B1BA6-2386-4BBD-9C5A-2334DD333E2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82954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-1" y="0"/>
            <a:ext cx="12192000" cy="6858000"/>
          </a:xfrm>
          <a:solidFill>
            <a:schemeClr val="bg2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840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White w-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pic>
        <p:nvPicPr>
          <p:cNvPr id="9" name="Picture 8" descr="Logo wh 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858701"/>
            <a:ext cx="1745116" cy="620324"/>
          </a:xfrm>
          <a:prstGeom prst="rect">
            <a:avLst/>
          </a:prstGeom>
        </p:spPr>
      </p:pic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13" name="Picture 12" descr="Logo sm.png">
            <a:extLst>
              <a:ext uri="{FF2B5EF4-FFF2-40B4-BE49-F238E27FC236}">
                <a16:creationId xmlns:a16="http://schemas.microsoft.com/office/drawing/2014/main" id="{F9397BC6-4B29-5048-ADD8-86EFE80E17D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2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939614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Gray w-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9" name="Picture 8" descr="Logo sm.png">
            <a:extLst>
              <a:ext uri="{FF2B5EF4-FFF2-40B4-BE49-F238E27FC236}">
                <a16:creationId xmlns:a16="http://schemas.microsoft.com/office/drawing/2014/main" id="{2CBB6819-0C41-8D40-9C9F-0D9BB79F5F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2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994917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White w-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9" name="Picture 8" descr="Logo sm.png">
            <a:extLst>
              <a:ext uri="{FF2B5EF4-FFF2-40B4-BE49-F238E27FC236}">
                <a16:creationId xmlns:a16="http://schemas.microsoft.com/office/drawing/2014/main" id="{0B778D4C-7E0E-4F49-B8BC-93C52B0F10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pic>
        <p:nvPicPr>
          <p:cNvPr id="8" name="Picture 7" descr="Monday night5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1" y="3175"/>
            <a:ext cx="6095999" cy="6854825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271606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Gray w-Desig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Monday night6b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589"/>
            <a:ext cx="12192000" cy="6854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9" name="Picture 8" descr="Logo sm.png">
            <a:extLst>
              <a:ext uri="{FF2B5EF4-FFF2-40B4-BE49-F238E27FC236}">
                <a16:creationId xmlns:a16="http://schemas.microsoft.com/office/drawing/2014/main" id="{A6456A7E-573F-DC43-BC2D-BB47D65532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161895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–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7240"/>
            <a:ext cx="5286799" cy="18288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DBAC7F9-DA13-AD4B-8FA4-03279ABDD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96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08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2895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 baseline="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5306"/>
            <a:ext cx="5286799" cy="18288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rgbClr val="F42F14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C7F496F-E6DB-FF4A-8C98-C04D74A579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91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F1421-3D39-475B-BF06-E072AC8C1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7CAC7-D3E4-4317-90C4-EC07D20BB8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2480C8-C7B8-4B93-8A5E-6BABA3542E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C3E0DD-94AB-4774-A8DA-19108482F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88B296-D701-4847-83A3-49639C789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CC923-B40C-4392-9EA5-79F100BC6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808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–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onday night6b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589"/>
            <a:ext cx="12192000" cy="6854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7240"/>
            <a:ext cx="5286799" cy="18288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DBAC7F9-DA13-AD4B-8FA4-03279ABDD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13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08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2895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 baseline="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5306"/>
            <a:ext cx="5286799" cy="199658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rgbClr val="F42F14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C7F496F-E6DB-FF4A-8C98-C04D74A579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pic>
        <p:nvPicPr>
          <p:cNvPr id="7" name="Picture 6" descr="Monday night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1" y="3175"/>
            <a:ext cx="6095999" cy="6854825"/>
          </a:xfrm>
          <a:prstGeom prst="rect">
            <a:avLst/>
          </a:prstGeom>
        </p:spPr>
      </p:pic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840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212" y="2464498"/>
            <a:ext cx="9143282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8211" y="1828801"/>
            <a:ext cx="571649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163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212" y="2464496"/>
            <a:ext cx="9146382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866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211" y="2464497"/>
            <a:ext cx="5487829" cy="3383280"/>
          </a:xfrm>
        </p:spPr>
        <p:txBody>
          <a:bodyPr tIns="0"/>
          <a:lstStyle>
            <a:lvl2pPr>
              <a:defRPr baseline="0"/>
            </a:lvl2pPr>
            <a:lvl3pPr>
              <a:spcBef>
                <a:spcPts val="300"/>
              </a:spcBef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8211" y="1828801"/>
            <a:ext cx="548782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6324659" y="2464497"/>
            <a:ext cx="5487829" cy="3383280"/>
          </a:xfrm>
        </p:spPr>
        <p:txBody>
          <a:bodyPr tIns="0"/>
          <a:lstStyle>
            <a:lvl2pPr>
              <a:defRPr baseline="0"/>
            </a:lvl2pPr>
            <a:lvl3pPr>
              <a:spcBef>
                <a:spcPts val="300"/>
              </a:spcBef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324659" y="1828801"/>
            <a:ext cx="548782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134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2" y="912310"/>
            <a:ext cx="11414686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021" y="2464497"/>
            <a:ext cx="354879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2020" y="1828801"/>
            <a:ext cx="354879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323460" y="2464497"/>
            <a:ext cx="354879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4323459" y="1828801"/>
            <a:ext cx="354879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8254898" y="2464497"/>
            <a:ext cx="354879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8254898" y="1828801"/>
            <a:ext cx="354879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  <p:sp>
        <p:nvSpPr>
          <p:cNvPr id="2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716272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4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020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2020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3337155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3337155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6282290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6282290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9"/>
          </p:nvPr>
        </p:nvSpPr>
        <p:spPr>
          <a:xfrm>
            <a:off x="9227426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9227424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512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+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2020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392216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2298386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23" hasCustomPrompt="1"/>
          </p:nvPr>
        </p:nvSpPr>
        <p:spPr>
          <a:xfrm>
            <a:off x="2298581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14"/>
          <p:cNvSpPr>
            <a:spLocks noGrp="1"/>
          </p:cNvSpPr>
          <p:nvPr>
            <p:ph type="body" sz="quarter" idx="24" hasCustomPrompt="1"/>
          </p:nvPr>
        </p:nvSpPr>
        <p:spPr>
          <a:xfrm>
            <a:off x="4204751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25" hasCustomPrompt="1"/>
          </p:nvPr>
        </p:nvSpPr>
        <p:spPr>
          <a:xfrm>
            <a:off x="4204947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26" hasCustomPrompt="1"/>
          </p:nvPr>
        </p:nvSpPr>
        <p:spPr>
          <a:xfrm>
            <a:off x="6111116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27" hasCustomPrompt="1"/>
          </p:nvPr>
        </p:nvSpPr>
        <p:spPr>
          <a:xfrm>
            <a:off x="6111311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8" hasCustomPrompt="1"/>
          </p:nvPr>
        </p:nvSpPr>
        <p:spPr>
          <a:xfrm>
            <a:off x="379512" y="4541516"/>
            <a:ext cx="7647392" cy="938213"/>
          </a:xfrm>
        </p:spPr>
        <p:txBody>
          <a:bodyPr/>
          <a:lstStyle>
            <a:lvl1pPr>
              <a:defRPr sz="750"/>
            </a:lvl1pPr>
            <a:lvl2pPr marL="114300" indent="-114300">
              <a:spcBef>
                <a:spcPts val="100"/>
              </a:spcBef>
              <a:tabLst/>
              <a:defRPr sz="750"/>
            </a:lvl2pPr>
            <a:lvl3pPr marL="230188" indent="-115888">
              <a:spcBef>
                <a:spcPts val="100"/>
              </a:spcBef>
              <a:tabLst/>
              <a:defRPr sz="750"/>
            </a:lvl3pPr>
            <a:lvl4pPr marL="346075" indent="-115888">
              <a:spcBef>
                <a:spcPts val="100"/>
              </a:spcBef>
              <a:tabLst/>
              <a:defRPr sz="750"/>
            </a:lvl4pPr>
            <a:lvl5pPr marL="460375" indent="-114300">
              <a:spcBef>
                <a:spcPts val="100"/>
              </a:spcBef>
              <a:tabLst/>
              <a:defRPr sz="750"/>
            </a:lvl5pPr>
          </a:lstStyle>
          <a:p>
            <a:pPr lvl="0"/>
            <a:r>
              <a:rPr lang="en-US"/>
              <a:t>Insert Legal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Picture 16" descr="Logo sm.png">
            <a:extLst>
              <a:ext uri="{FF2B5EF4-FFF2-40B4-BE49-F238E27FC236}">
                <a16:creationId xmlns:a16="http://schemas.microsoft.com/office/drawing/2014/main" id="{3ACA6213-9960-5440-BB91-8AD6EDA4AA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093009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8B15A-B0D0-B747-A70D-7253EB9B8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98655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, Title, custom" userDrawn="1">
  <p:cSld name="Main, Title, custom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F24CEDE-C50A-CB4A-A380-3E6A8EAA9BF8}"/>
              </a:ext>
            </a:extLst>
          </p:cNvPr>
          <p:cNvSpPr/>
          <p:nvPr userDrawn="1"/>
        </p:nvSpPr>
        <p:spPr>
          <a:xfrm>
            <a:off x="-123986" y="2"/>
            <a:ext cx="1769464" cy="7067227"/>
          </a:xfrm>
          <a:prstGeom prst="rect">
            <a:avLst/>
          </a:prstGeom>
          <a:solidFill>
            <a:srgbClr val="F94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3FC59C14-AFE8-4415-80E6-EDFE6317BF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6633" y="3145003"/>
            <a:ext cx="1186548" cy="422708"/>
          </a:xfrm>
          <a:prstGeom prst="rect">
            <a:avLst/>
          </a:prstGeom>
        </p:spPr>
      </p:pic>
      <p:sp>
        <p:nvSpPr>
          <p:cNvPr id="5" name="Google Shape;87;p15">
            <a:extLst>
              <a:ext uri="{FF2B5EF4-FFF2-40B4-BE49-F238E27FC236}">
                <a16:creationId xmlns:a16="http://schemas.microsoft.com/office/drawing/2014/main" id="{58A2B41E-E0F2-458B-B8DF-546B849CB8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8255" y="365762"/>
            <a:ext cx="7821885" cy="54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5CA"/>
              </a:buClr>
              <a:buSzPts val="3200"/>
              <a:buFont typeface="Calibri"/>
              <a:buNone/>
              <a:defRPr sz="3199" b="1" i="0" u="none" strike="noStrike" cap="none">
                <a:solidFill>
                  <a:srgbClr val="0085CA"/>
                </a:solidFill>
                <a:latin typeface="Poppins" panose="020B0604020202020204" charset="0"/>
                <a:ea typeface="Poppins" panose="020B0604020202020204" charset="0"/>
                <a:cs typeface="Poppins" panose="020B0604020202020204" charset="0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472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2B7BB-6C80-47F6-93E3-2B114E7DA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9F499-90E6-4AC9-A0DF-FB2DBAB39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3E10E7-FC84-4757-BCEF-3061980BC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DD87F9-1004-4B97-9556-836C282D8D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31C00F-CE57-435B-9843-9CD6A754B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6B98D9-52F5-48FF-A78B-EB4176FBD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0B880A-C978-463E-85A0-C1A23F3A8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31FFE9-49F8-4540-A918-14C6257A5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498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B92AB7-5DAE-4920-BC1A-007EEE76C6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9634619E-1C22-44AE-9B59-60344601C3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24290" y="2800130"/>
            <a:ext cx="3063459" cy="111782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F66217BB-8F9B-4762-BD43-6CAFDFC0EAD5}"/>
              </a:ext>
            </a:extLst>
          </p:cNvPr>
          <p:cNvSpPr/>
          <p:nvPr/>
        </p:nvSpPr>
        <p:spPr>
          <a:xfrm>
            <a:off x="6045198" y="4051304"/>
            <a:ext cx="6146797" cy="114300"/>
          </a:xfrm>
          <a:prstGeom prst="rect">
            <a:avLst/>
          </a:prstGeom>
          <a:solidFill>
            <a:srgbClr val="E74C2D"/>
          </a:solidFill>
          <a:ln cap="flat">
            <a:noFill/>
            <a:prstDash val="solid"/>
          </a:ln>
        </p:spPr>
        <p:txBody>
          <a:bodyPr vert="horz" wrap="square" lIns="91416" tIns="45708" rIns="91416" bIns="45708" anchor="ctr" anchorCtr="1" compatLnSpc="1">
            <a:noAutofit/>
          </a:bodyPr>
          <a:lstStyle/>
          <a:p>
            <a:pPr marL="0" marR="0" lvl="0" indent="0" algn="ctr" defTabSz="914126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799" b="0" i="0" u="none" strike="noStrike" kern="0" cap="none" spc="0" baseline="0">
              <a:solidFill>
                <a:srgbClr val="FFFFFF"/>
              </a:solidFill>
              <a:uFillTx/>
              <a:latin typeface="Arial"/>
              <a:cs typeface="Arial" pitchFamily="34"/>
            </a:endParaRP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2334AAC5-165A-45E6-A046-20CAD4ABFC4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93827" y="4667719"/>
            <a:ext cx="4332290" cy="286234"/>
          </a:xfrm>
        </p:spPr>
        <p:txBody>
          <a:bodyPr lIns="91440" tIns="45720" rIns="91440" bIns="45720">
            <a:spAutoFit/>
          </a:bodyPr>
          <a:lstStyle>
            <a:lvl1pPr marL="228531" indent="-228531">
              <a:lnSpc>
                <a:spcPct val="90000"/>
              </a:lnSpc>
              <a:buNone/>
              <a:defRPr lang="en-US" cap="all" spc="300">
                <a:solidFill>
                  <a:srgbClr val="CDE3F5"/>
                </a:solidFill>
                <a:latin typeface="Arial"/>
                <a:cs typeface="Arial" pitchFamily="34"/>
              </a:defRPr>
            </a:lvl1pPr>
          </a:lstStyle>
          <a:p>
            <a:pPr lvl="0"/>
            <a:r>
              <a:rPr lang="en-US"/>
              <a:t>Edit presentation date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CC938EE6-A024-4A8A-B793-B0553A6194A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55488" y="4946657"/>
            <a:ext cx="5377229" cy="1516066"/>
          </a:xfrm>
        </p:spPr>
        <p:txBody>
          <a:bodyPr/>
          <a:lstStyle>
            <a:lvl1pPr marL="342797" indent="-571329">
              <a:lnSpc>
                <a:spcPct val="90000"/>
              </a:lnSpc>
              <a:spcBef>
                <a:spcPts val="0"/>
              </a:spcBef>
              <a:buNone/>
              <a:defRPr lang="en-US" sz="3999" b="0">
                <a:solidFill>
                  <a:srgbClr val="FFFFFF"/>
                </a:solidFill>
                <a:latin typeface="Arial"/>
                <a:cs typeface="Arial" pitchFamily="34"/>
              </a:defRPr>
            </a:lvl1pPr>
            <a:lvl2pPr marL="342797" marR="0" lvl="0" indent="-571329" fontAlgn="auto">
              <a:spcBef>
                <a:spcPts val="0"/>
              </a:spcBef>
              <a:spcAft>
                <a:spcPts val="0"/>
              </a:spcAft>
              <a:buNone/>
              <a:tabLst/>
              <a:defRPr lang="en-US" sz="3999" b="0" i="0" u="none" strike="noStrike" kern="0" cap="none" spc="0" baseline="0">
                <a:solidFill>
                  <a:srgbClr val="FFFFFF"/>
                </a:solidFill>
                <a:uFillTx/>
                <a:latin typeface="Arial"/>
                <a:cs typeface="Arial" pitchFamily="34"/>
              </a:defRPr>
            </a:lvl2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and Title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C48E5437-9BE8-42BC-8CBF-274588259F7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07088" y="3359755"/>
            <a:ext cx="5426077" cy="526170"/>
          </a:xfrm>
        </p:spPr>
        <p:txBody>
          <a:bodyPr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3799" spc="-150">
                <a:solidFill>
                  <a:srgbClr val="FFFFFF"/>
                </a:solidFill>
                <a:latin typeface="Arial"/>
                <a:cs typeface="Arial" pitchFamily="34"/>
              </a:defRPr>
            </a:lvl1pPr>
          </a:lstStyle>
          <a:p>
            <a:pPr lvl="0"/>
            <a:r>
              <a:rPr lang="en-US"/>
              <a:t>Edit Headline Title</a:t>
            </a:r>
          </a:p>
        </p:txBody>
      </p:sp>
    </p:spTree>
    <p:extLst>
      <p:ext uri="{BB962C8B-B14F-4D97-AF65-F5344CB8AC3E}">
        <p14:creationId xmlns:p14="http://schemas.microsoft.com/office/powerpoint/2010/main" val="395659051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408F4-DE89-47CF-ABE8-EBEC617E0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10C60C-93C9-433D-9618-49F16C405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E10170-76AC-437F-A506-D76E61859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E55A73-3B3B-405C-B811-E4E1C01CB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119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502C0D-B96A-4D74-89D8-3B5F26661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F8DE11-F8AC-4765-83BB-B2F38C13A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68205-BBAA-4A90-A38D-C9E07CF53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9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E6EF-7DA1-447D-8289-2E27D3E3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B384F-59C0-41B6-BDFF-B8ACF153C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AC3273-C285-476D-A2AD-92B71A053B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3E2B3-4E14-4D05-AB01-DBBAD69FC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5D405-2261-45F8-946D-A267D01F9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F43FAA-D4FD-41FA-9F08-A826531EF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7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6C7A1-2B2F-456F-A4B0-581656370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424007-602B-4B97-8276-44E44335B5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C0E447-8940-459C-B690-9062B65B7F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D83F4D-9B64-435E-B2B2-8D0331B93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ED801A-742F-4E2F-88A3-D87A88671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6E7E2B-FD97-4AD5-918E-FA1CA93FF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30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2AFE09-40AB-4084-9F79-F10E3A3E8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1349E-FA18-4A6D-BA42-AAD0F845A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C88C6-A659-4CDF-8FE2-77B65F886A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33F4D-3493-4A00-ADBF-FDD1A9974955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279EA-E8D0-450D-8BE8-72C8A063F2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EB557-A188-48E0-B29F-D3FE3C3BAA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66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C2548BC-A55F-4B5C-81EF-56FBC3E05011}"/>
              </a:ext>
            </a:extLst>
          </p:cNvPr>
          <p:cNvSpPr/>
          <p:nvPr userDrawn="1"/>
        </p:nvSpPr>
        <p:spPr>
          <a:xfrm flipH="1">
            <a:off x="1566658" y="0"/>
            <a:ext cx="1062534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3395" y="912310"/>
            <a:ext cx="9867505" cy="91649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020" y="2438402"/>
            <a:ext cx="9868880" cy="37337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5BB14-D036-4AC1-9435-9025BF12CBD4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8C6EEA5-F7E6-4E4D-A67B-D23CF6AAC7CB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5" name="Graphic 16">
            <a:extLst>
              <a:ext uri="{FF2B5EF4-FFF2-40B4-BE49-F238E27FC236}">
                <a16:creationId xmlns:a16="http://schemas.microsoft.com/office/drawing/2014/main" id="{39556592-C288-4152-A75C-57B44565EFDE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D3C4F0B-931C-4765-AFA4-8D5C719B04FD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9" name="Freeform: Shape 41">
              <a:extLst>
                <a:ext uri="{FF2B5EF4-FFF2-40B4-BE49-F238E27FC236}">
                  <a16:creationId xmlns:a16="http://schemas.microsoft.com/office/drawing/2014/main" id="{E1B23546-AAF6-4855-9B85-02DBDBA87870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0" name="Freeform: Shape 42">
              <a:extLst>
                <a:ext uri="{FF2B5EF4-FFF2-40B4-BE49-F238E27FC236}">
                  <a16:creationId xmlns:a16="http://schemas.microsoft.com/office/drawing/2014/main" id="{99863198-1139-419E-BEF7-7691D7DA3984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1" name="Freeform: Shape 81">
              <a:extLst>
                <a:ext uri="{FF2B5EF4-FFF2-40B4-BE49-F238E27FC236}">
                  <a16:creationId xmlns:a16="http://schemas.microsoft.com/office/drawing/2014/main" id="{A5B1BDFB-9488-456D-BADD-5A8C923D5275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2" name="Freeform: Shape 41">
              <a:extLst>
                <a:ext uri="{FF2B5EF4-FFF2-40B4-BE49-F238E27FC236}">
                  <a16:creationId xmlns:a16="http://schemas.microsoft.com/office/drawing/2014/main" id="{2F724403-7846-42FC-A2F9-72844DC96D67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6" name="Freeform: Shape 81">
              <a:extLst>
                <a:ext uri="{FF2B5EF4-FFF2-40B4-BE49-F238E27FC236}">
                  <a16:creationId xmlns:a16="http://schemas.microsoft.com/office/drawing/2014/main" id="{A4FB881B-65A5-40CF-99A9-ACC0B5674305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1123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8">
          <p15:clr>
            <a:srgbClr val="F26B43"/>
          </p15:clr>
        </p15:guide>
        <p15:guide id="2" pos="1223">
          <p15:clr>
            <a:srgbClr val="F26B43"/>
          </p15:clr>
        </p15:guide>
        <p15:guide id="3" pos="7439">
          <p15:clr>
            <a:srgbClr val="F26B43"/>
          </p15:clr>
        </p15:guide>
        <p15:guide id="4" orient="horz" pos="115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9512" y="912309"/>
            <a:ext cx="11431389" cy="1143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9510" y="2464498"/>
            <a:ext cx="11431390" cy="36540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26238" y="6364225"/>
            <a:ext cx="1737813" cy="120649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01065" y="6366005"/>
            <a:ext cx="809985" cy="1206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9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</p:sldLayoutIdLst>
  <p:hf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14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tx2"/>
        </a:buClr>
        <a:buFont typeface="Arial"/>
        <a:buChar char="•"/>
        <a:defRPr sz="14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tx2"/>
        </a:buClr>
        <a:buFont typeface="Lucida Grande"/>
        <a:buChar char="-"/>
        <a:defRPr sz="14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tx2"/>
        </a:buClr>
        <a:buFont typeface="Arial"/>
        <a:buChar char="•"/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tx2"/>
        </a:buClr>
        <a:buFont typeface="Lucida Grande"/>
        <a:buChar char="-"/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1CFBC-B5EB-4760-8F86-139CB35EC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87" y="366011"/>
            <a:ext cx="11425437" cy="916252"/>
          </a:xfrm>
        </p:spPr>
        <p:txBody>
          <a:bodyPr/>
          <a:lstStyle/>
          <a:p>
            <a:r>
              <a:rPr lang="en-US" dirty="0" err="1"/>
              <a:t>HumanPath</a:t>
            </a:r>
            <a:r>
              <a:rPr lang="en-US" dirty="0"/>
              <a:t>: [Count of Names That Starts with “A” in an Array]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0528B-D428-429B-9126-F19FD3DD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2DE7D08D-A2F3-454D-951E-AB1F975D59ED}" type="slidenum">
              <a:rPr lang="en-US">
                <a:solidFill>
                  <a:srgbClr val="000000"/>
                </a:solidFill>
              </a:rPr>
              <a:pPr defTabSz="457200">
                <a:defRPr/>
              </a:pPr>
              <a:t>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30B816-579D-42BC-805C-B69F9B57E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/>
              <a:t>© 2005–2019 UiPath. All rights reserved.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1AE216F-9646-44FE-BA54-5ACA04B68D14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8243030" y="1589160"/>
            <a:ext cx="560628" cy="1224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EB513C78-DED4-406A-934D-DB680F13BA37}"/>
              </a:ext>
            </a:extLst>
          </p:cNvPr>
          <p:cNvCxnSpPr>
            <a:cxnSpLocks/>
          </p:cNvCxnSpPr>
          <p:nvPr/>
        </p:nvCxnSpPr>
        <p:spPr>
          <a:xfrm rot="16200000" flipH="1">
            <a:off x="9387003" y="2237998"/>
            <a:ext cx="327193" cy="265676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F918B103-B3A8-FE6E-7EBA-B4244A864E7D}"/>
              </a:ext>
            </a:extLst>
          </p:cNvPr>
          <p:cNvSpPr/>
          <p:nvPr/>
        </p:nvSpPr>
        <p:spPr>
          <a:xfrm>
            <a:off x="2604230" y="1286279"/>
            <a:ext cx="1171329" cy="618752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 START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B6B75D-2D62-87F0-B456-DAE43C1E6E0E}"/>
              </a:ext>
            </a:extLst>
          </p:cNvPr>
          <p:cNvGrpSpPr/>
          <p:nvPr/>
        </p:nvGrpSpPr>
        <p:grpSpPr>
          <a:xfrm>
            <a:off x="4107050" y="1180888"/>
            <a:ext cx="1646050" cy="866966"/>
            <a:chOff x="1924581" y="2995995"/>
            <a:chExt cx="1646479" cy="86719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5EB3C44-22C4-4B0F-15AC-35D6AC287E5F}"/>
                </a:ext>
              </a:extLst>
            </p:cNvPr>
            <p:cNvSpPr/>
            <p:nvPr/>
          </p:nvSpPr>
          <p:spPr>
            <a:xfrm>
              <a:off x="1924581" y="2995995"/>
              <a:ext cx="1646479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Creating an Array of Names and a variable to hold the result of the counted words starting with letter A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46D9175-FA3D-40CD-15A6-35EF20B0CF56}"/>
                </a:ext>
              </a:extLst>
            </p:cNvPr>
            <p:cNvSpPr/>
            <p:nvPr/>
          </p:nvSpPr>
          <p:spPr>
            <a:xfrm>
              <a:off x="1924581" y="3666242"/>
              <a:ext cx="1646479" cy="196944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User input/From an excel 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C11FC7-16CF-A82D-DDAA-3190458BDEDC}"/>
              </a:ext>
            </a:extLst>
          </p:cNvPr>
          <p:cNvCxnSpPr>
            <a:cxnSpLocks/>
          </p:cNvCxnSpPr>
          <p:nvPr/>
        </p:nvCxnSpPr>
        <p:spPr>
          <a:xfrm>
            <a:off x="3775559" y="1595655"/>
            <a:ext cx="343410" cy="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AA1CF2-5A43-0D2E-CA88-62F1ABB10EEA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753100" y="1515924"/>
            <a:ext cx="645931" cy="1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0A36123-D8F6-4428-E459-E6772B980F36}"/>
              </a:ext>
            </a:extLst>
          </p:cNvPr>
          <p:cNvGrpSpPr/>
          <p:nvPr/>
        </p:nvGrpSpPr>
        <p:grpSpPr>
          <a:xfrm>
            <a:off x="6410758" y="1239702"/>
            <a:ext cx="1976785" cy="861486"/>
            <a:chOff x="741043" y="3055242"/>
            <a:chExt cx="1075341" cy="86785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FCC2411-4F70-BADB-B002-AB536305939F}"/>
                </a:ext>
              </a:extLst>
            </p:cNvPr>
            <p:cNvSpPr/>
            <p:nvPr/>
          </p:nvSpPr>
          <p:spPr>
            <a:xfrm>
              <a:off x="741043" y="3055242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Use of For Each and IF activities to </a:t>
              </a:r>
              <a:r>
                <a:rPr lang="en-US" sz="1200" dirty="0" err="1">
                  <a:solidFill>
                    <a:srgbClr val="FFFFFF"/>
                  </a:solidFill>
                  <a:latin typeface="Arial"/>
                  <a:cs typeface="Arial"/>
                </a:rPr>
                <a:t>to</a:t>
              </a: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 count words starting with a in the array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CD4FFAB-5FB6-6A67-606C-6FD2D2E0F0D7}"/>
                </a:ext>
              </a:extLst>
            </p:cNvPr>
            <p:cNvSpPr/>
            <p:nvPr/>
          </p:nvSpPr>
          <p:spPr>
            <a:xfrm>
              <a:off x="741043" y="3719968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UiPath/Robot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C0334303-A83D-10B0-877F-310A5265596D}"/>
              </a:ext>
            </a:extLst>
          </p:cNvPr>
          <p:cNvSpPr/>
          <p:nvPr/>
        </p:nvSpPr>
        <p:spPr>
          <a:xfrm>
            <a:off x="8803661" y="1914552"/>
            <a:ext cx="1759557" cy="203072"/>
          </a:xfrm>
          <a:prstGeom prst="rect">
            <a:avLst/>
          </a:prstGeom>
          <a:noFill/>
          <a:ln>
            <a:solidFill>
              <a:srgbClr val="278AAB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000" dirty="0">
                <a:solidFill>
                  <a:srgbClr val="278AAB"/>
                </a:solidFill>
                <a:latin typeface="Arial"/>
                <a:cs typeface="Arial"/>
              </a:rPr>
              <a:t>UiPath/Robot</a:t>
            </a:r>
          </a:p>
        </p:txBody>
      </p:sp>
      <p:sp>
        <p:nvSpPr>
          <p:cNvPr id="33" name="Flowchart: Terminator 32">
            <a:extLst>
              <a:ext uri="{FF2B5EF4-FFF2-40B4-BE49-F238E27FC236}">
                <a16:creationId xmlns:a16="http://schemas.microsoft.com/office/drawing/2014/main" id="{F0049E21-D4A6-B57F-88FA-3E7E0CC532A4}"/>
              </a:ext>
            </a:extLst>
          </p:cNvPr>
          <p:cNvSpPr/>
          <p:nvPr/>
        </p:nvSpPr>
        <p:spPr>
          <a:xfrm>
            <a:off x="9097773" y="2638001"/>
            <a:ext cx="1171329" cy="379510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>
                <a:solidFill>
                  <a:srgbClr val="FFFFFF"/>
                </a:solidFill>
                <a:latin typeface="Arial"/>
                <a:cs typeface="Arial"/>
              </a:rPr>
              <a:t>END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406AF5C-A231-3E19-9CC0-F42638C8FF58}"/>
              </a:ext>
            </a:extLst>
          </p:cNvPr>
          <p:cNvSpPr/>
          <p:nvPr/>
        </p:nvSpPr>
        <p:spPr>
          <a:xfrm>
            <a:off x="8803658" y="1266365"/>
            <a:ext cx="1759560" cy="670073"/>
          </a:xfrm>
          <a:prstGeom prst="rect">
            <a:avLst/>
          </a:prstGeom>
          <a:solidFill>
            <a:srgbClr val="278AAB"/>
          </a:solidFill>
          <a:ln>
            <a:solidFill>
              <a:srgbClr val="278AA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Message box to give the out put of the sequence</a:t>
            </a:r>
          </a:p>
        </p:txBody>
      </p:sp>
    </p:spTree>
    <p:extLst>
      <p:ext uri="{BB962C8B-B14F-4D97-AF65-F5344CB8AC3E}">
        <p14:creationId xmlns:p14="http://schemas.microsoft.com/office/powerpoint/2010/main" val="1934407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esentation Layouts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3.xml><?xml version="1.0" encoding="utf-8"?>
<a:theme xmlns:a="http://schemas.openxmlformats.org/drawingml/2006/main" name="1_Office Theme">
  <a:themeElements>
    <a:clrScheme name="UiPath Colors">
      <a:dk1>
        <a:srgbClr val="000000"/>
      </a:dk1>
      <a:lt1>
        <a:srgbClr val="FFFFFF"/>
      </a:lt1>
      <a:dk2>
        <a:srgbClr val="FA4616"/>
      </a:dk2>
      <a:lt2>
        <a:srgbClr val="DFE3E3"/>
      </a:lt2>
      <a:accent1>
        <a:srgbClr val="FFB30E"/>
      </a:accent1>
      <a:accent2>
        <a:srgbClr val="333333"/>
      </a:accent2>
      <a:accent3>
        <a:srgbClr val="515151"/>
      </a:accent3>
      <a:accent4>
        <a:srgbClr val="6F6F6F"/>
      </a:accent4>
      <a:accent5>
        <a:srgbClr val="8D8D8D"/>
      </a:accent5>
      <a:accent6>
        <a:srgbClr val="ABABAB"/>
      </a:accent6>
      <a:hlink>
        <a:srgbClr val="6F6F6F"/>
      </a:hlink>
      <a:folHlink>
        <a:srgbClr val="00000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EEED1FA05BC244BADF3AF4D0C4D5B8" ma:contentTypeVersion="4" ma:contentTypeDescription="Create a new document." ma:contentTypeScope="" ma:versionID="6529876237ede88e950ca8d6bfb0331f">
  <xsd:schema xmlns:xsd="http://www.w3.org/2001/XMLSchema" xmlns:xs="http://www.w3.org/2001/XMLSchema" xmlns:p="http://schemas.microsoft.com/office/2006/metadata/properties" xmlns:ns2="2f4e3c30-7769-4768-9bf4-3f433c828c8c" xmlns:ns3="e654be68-d23d-4d0d-85fc-96d3a7cff2e4" targetNamespace="http://schemas.microsoft.com/office/2006/metadata/properties" ma:root="true" ma:fieldsID="f9eec9e43195ca2c78637b753d2190fe" ns2:_="" ns3:_="">
    <xsd:import namespace="2f4e3c30-7769-4768-9bf4-3f433c828c8c"/>
    <xsd:import namespace="e654be68-d23d-4d0d-85fc-96d3a7cff2e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4e3c30-7769-4768-9bf4-3f433c828c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54be68-d23d-4d0d-85fc-96d3a7cff2e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50CA0BB-77A8-4C8B-94A9-7197BA07807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F557E29-19FB-4619-941E-311B0F5947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4e3c30-7769-4768-9bf4-3f433c828c8c"/>
    <ds:schemaRef ds:uri="e654be68-d23d-4d0d-85fc-96d3a7cff2e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6BE18E0-CEBA-4877-8E3F-4D214F2E19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87</Words>
  <Application>Microsoft Office PowerPoint</Application>
  <PresentationFormat>Widescreen</PresentationFormat>
  <Paragraphs>11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Calibri</vt:lpstr>
      <vt:lpstr>Calibri Light</vt:lpstr>
      <vt:lpstr>Lucida Grande</vt:lpstr>
      <vt:lpstr>Poppins</vt:lpstr>
      <vt:lpstr>Office Theme</vt:lpstr>
      <vt:lpstr>Presentation Layouts</vt:lpstr>
      <vt:lpstr>1_Office Theme</vt:lpstr>
      <vt:lpstr>HumanPath: [Count of Names That Starts with “A” in an Array]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Foundation Training Bootcamp</dc:title>
  <dc:creator>Jerry Crowley</dc:creator>
  <cp:lastModifiedBy>Fredrick Singh</cp:lastModifiedBy>
  <cp:revision>6</cp:revision>
  <dcterms:created xsi:type="dcterms:W3CDTF">2019-07-19T20:10:24Z</dcterms:created>
  <dcterms:modified xsi:type="dcterms:W3CDTF">2023-06-28T11:09:57Z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0x010100C2EEED1FA05BC244BADF3AF4D0C4D5B8</vt:lpwstr>
  </property>
</Properties>
</file>